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57" r:id="rId3"/>
    <p:sldId id="262" r:id="rId4"/>
    <p:sldId id="263" r:id="rId5"/>
  </p:sldIdLst>
  <p:sldSz cx="12192000" cy="6858000"/>
  <p:notesSz cx="6858000" cy="9144000"/>
  <p:embeddedFontLst>
    <p:embeddedFont>
      <p:font typeface="나눔고딕" panose="020D0604000000000000" pitchFamily="50" charset="-127"/>
      <p:regular r:id="rId6"/>
      <p:bold r:id="rId7"/>
    </p:embeddedFont>
    <p:embeddedFont>
      <p:font typeface="나눔고딕 ExtraBold" panose="020D0904000000000000" pitchFamily="50" charset="-127"/>
      <p:bold r:id="rId8"/>
    </p:embeddedFont>
    <p:embeddedFont>
      <p:font typeface="맑은 고딕" panose="020B0503020000020004" pitchFamily="50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D93"/>
    <a:srgbClr val="01429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9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140535-7636-4800-9A50-9865E6872CB2}" type="doc">
      <dgm:prSet loTypeId="urn:microsoft.com/office/officeart/2005/8/layout/hierarchy2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x-none"/>
        </a:p>
      </dgm:t>
    </dgm:pt>
    <dgm:pt modelId="{F0AD8746-D2E9-4AC0-9D82-FC18E8C54601}">
      <dgm:prSet phldrT="[Text]" custT="1"/>
      <dgm:spPr>
        <a:solidFill>
          <a:srgbClr val="003D93"/>
        </a:solidFill>
      </dgm:spPr>
      <dgm:t>
        <a:bodyPr/>
        <a:lstStyle/>
        <a:p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딥러닝</a:t>
          </a:r>
          <a:endParaRPr lang="x-none" sz="14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99030EEC-C6F6-4797-9A75-FEC7FADDB21D}" type="parTrans" cxnId="{F0EB9549-CEEC-4C58-8DFA-E4D9F8B04B0C}">
      <dgm:prSet/>
      <dgm:spPr/>
      <dgm:t>
        <a:bodyPr/>
        <a:lstStyle/>
        <a:p>
          <a:endParaRPr lang="x-none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2EE1C299-2F08-47AF-8B61-31E531ACA629}" type="sibTrans" cxnId="{F0EB9549-CEEC-4C58-8DFA-E4D9F8B04B0C}">
      <dgm:prSet/>
      <dgm:spPr/>
      <dgm:t>
        <a:bodyPr/>
        <a:lstStyle/>
        <a:p>
          <a:endParaRPr lang="x-none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2D19C202-B219-47D4-A060-3530B478F6FD}">
      <dgm:prSet phldrT="[Text]" custT="1"/>
      <dgm:spPr>
        <a:solidFill>
          <a:srgbClr val="003D93"/>
        </a:solidFill>
      </dgm:spPr>
      <dgm:t>
        <a:bodyPr/>
        <a:lstStyle/>
        <a:p>
          <a:r>
            <a:rPr lang="en-US" sz="14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CNN</a:t>
          </a:r>
          <a:endParaRPr lang="x-none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4F47954C-FDD4-4A59-B62E-728DDE5F938D}" type="parTrans" cxnId="{7B3C4F4C-2C72-467D-97C1-490EE76CAFF2}">
      <dgm:prSet custT="1"/>
      <dgm:spPr/>
      <dgm:t>
        <a:bodyPr/>
        <a:lstStyle/>
        <a:p>
          <a:endParaRPr lang="x-none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422CAA58-314A-408E-BD7C-0AAE00FA8A9E}" type="sibTrans" cxnId="{7B3C4F4C-2C72-467D-97C1-490EE76CAFF2}">
      <dgm:prSet/>
      <dgm:spPr/>
      <dgm:t>
        <a:bodyPr/>
        <a:lstStyle/>
        <a:p>
          <a:endParaRPr lang="x-none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44695FAE-2AD9-4286-9505-3F5FE2BAB63A}">
      <dgm:prSet phldrT="[Text]" custT="1"/>
      <dgm:spPr>
        <a:solidFill>
          <a:srgbClr val="003D93"/>
        </a:solidFill>
      </dgm:spPr>
      <dgm:t>
        <a:bodyPr/>
        <a:lstStyle/>
        <a:p>
          <a:r>
            <a:rPr 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LSTM</a:t>
          </a:r>
          <a:br>
            <a:rPr 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GRU</a:t>
          </a:r>
          <a:endParaRPr lang="x-none" sz="14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E235D17B-B205-4772-A639-F6B6E9E99363}" type="parTrans" cxnId="{E8F80C8F-B226-4F61-8513-13368C0F8933}">
      <dgm:prSet custT="1"/>
      <dgm:spPr/>
      <dgm:t>
        <a:bodyPr/>
        <a:lstStyle/>
        <a:p>
          <a:endParaRPr lang="x-none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0FBF7745-86DE-4771-91A0-1A689477124E}" type="sibTrans" cxnId="{E8F80C8F-B226-4F61-8513-13368C0F8933}">
      <dgm:prSet/>
      <dgm:spPr/>
      <dgm:t>
        <a:bodyPr/>
        <a:lstStyle/>
        <a:p>
          <a:endParaRPr lang="x-none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83A00F7D-1981-9F45-B00C-5188D8E13BEF}">
      <dgm:prSet phldrT="[Text]" custT="1"/>
      <dgm:spPr>
        <a:solidFill>
          <a:srgbClr val="003D93"/>
        </a:solidFill>
      </dgm:spPr>
      <dgm:t>
        <a:bodyPr/>
        <a:lstStyle/>
        <a:p>
          <a:r>
            <a:rPr lang="en-US" sz="14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RNN </a:t>
          </a:r>
          <a:endParaRPr lang="x-none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BC24C527-2234-D44D-9B01-B9C23722EFBE}" type="parTrans" cxnId="{EEDF6A31-2548-3D48-8CBA-FC2B61BEB801}">
      <dgm:prSet custT="1"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471B8FC6-6841-8D48-9C0E-1BA975CE396D}" type="sibTrans" cxnId="{EEDF6A31-2548-3D48-8CBA-FC2B61BEB801}">
      <dgm:prSet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5C301301-FBB9-8041-8755-31936200C997}">
      <dgm:prSet phldrT="[Text]" custT="1"/>
      <dgm:spPr>
        <a:solidFill>
          <a:srgbClr val="003D93"/>
        </a:solidFill>
      </dgm:spPr>
      <dgm:t>
        <a:bodyPr/>
        <a:lstStyle/>
        <a:p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풀링</a:t>
          </a:r>
          <a: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합성곱</a:t>
          </a:r>
          <a:b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모델 컨셉 이해</a:t>
          </a:r>
          <a:endParaRPr lang="x-none" sz="14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0255460A-EF89-7340-BECE-6566A852C480}" type="parTrans" cxnId="{A63AACBD-DBDD-1D42-83EF-C2049A15AB96}">
      <dgm:prSet custT="1"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2D3A42F9-CF5F-EB4F-891C-504A3D250159}" type="sibTrans" cxnId="{A63AACBD-DBDD-1D42-83EF-C2049A15AB96}">
      <dgm:prSet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B0AFB85B-77AB-C14C-8A86-59A42977B28D}">
      <dgm:prSet custT="1"/>
      <dgm:spPr>
        <a:solidFill>
          <a:srgbClr val="003D93"/>
        </a:solidFill>
      </dgm:spPr>
      <dgm:t>
        <a:bodyPr/>
        <a:lstStyle/>
        <a:p>
          <a:r>
            <a:rPr 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NLP</a:t>
          </a:r>
          <a:br>
            <a:rPr 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감성 분석</a:t>
          </a:r>
          <a:endParaRPr lang="en-US" sz="14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A0A9E571-B549-354B-8094-A3D8A57ACF2C}" type="parTrans" cxnId="{3D69CFF8-4476-3A4F-A5C5-CF319F23B16A}">
      <dgm:prSet custT="1"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7BA803B5-7DAD-C74E-B65E-39A996354032}" type="sibTrans" cxnId="{3D69CFF8-4476-3A4F-A5C5-CF319F23B16A}">
      <dgm:prSet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6699665F-8898-954E-B67D-56FBC72DFEBB}">
      <dgm:prSet phldrT="[Text]" custT="1"/>
      <dgm:spPr>
        <a:solidFill>
          <a:srgbClr val="003D93"/>
        </a:solidFill>
      </dgm:spPr>
      <dgm:t>
        <a:bodyPr/>
        <a:lstStyle/>
        <a:p>
          <a: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Object</a:t>
          </a:r>
          <a:b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Detection</a:t>
          </a:r>
          <a:endParaRPr lang="x-none" sz="14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BC3C9B64-4A7F-264D-B442-13344FB38CB9}" type="parTrans" cxnId="{72513E31-AF99-D94F-A2A5-2050673C25B1}">
      <dgm:prSet custT="1"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74F5C74E-4E8A-2843-B611-22E514F21929}" type="sibTrans" cxnId="{72513E31-AF99-D94F-A2A5-2050673C25B1}">
      <dgm:prSet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FAD7F585-C7AA-444A-9373-B594646F457F}">
      <dgm:prSet phldrT="[Text]" custT="1"/>
      <dgm:spPr>
        <a:solidFill>
          <a:srgbClr val="003D93"/>
        </a:solidFill>
      </dgm:spPr>
      <dgm:t>
        <a:bodyPr/>
        <a:lstStyle/>
        <a:p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관심 분야</a:t>
          </a:r>
          <a:b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모델 개발</a:t>
          </a:r>
          <a:endParaRPr lang="x-none" sz="14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71950E92-1C3B-3942-94B6-8FD05F64FBDB}" type="parTrans" cxnId="{65865425-F48A-594E-B99B-8BBECAB2E38C}">
      <dgm:prSet custT="1"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39FAC203-0918-8B41-95E0-7855A25F8556}" type="sibTrans" cxnId="{65865425-F48A-594E-B99B-8BBECAB2E38C}">
      <dgm:prSet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54CFA6B6-BFEA-1B45-9DA2-3B545B2D4F64}">
      <dgm:prSet phldrT="[Text]" custT="1"/>
      <dgm:spPr>
        <a:solidFill>
          <a:srgbClr val="003D93"/>
        </a:solidFill>
      </dgm:spPr>
      <dgm:t>
        <a:bodyPr/>
        <a:lstStyle/>
        <a:p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역전파</a:t>
          </a:r>
          <a: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손실함수</a:t>
          </a:r>
          <a: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</a:t>
          </a:r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 튜닝</a:t>
          </a:r>
          <a: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규제 등</a:t>
          </a:r>
          <a:b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이론 학습</a:t>
          </a:r>
          <a:b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endParaRPr lang="en-US" altLang="ko-KR" sz="14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  <a:p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텐서플로우</a:t>
          </a:r>
          <a:r>
            <a:rPr 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파이토치 등 프레임워크 활용 모델 구현</a:t>
          </a:r>
          <a:endParaRPr lang="x-none" sz="14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E83F4E77-32B1-514E-B5F9-C4DCD8E86ADC}" type="parTrans" cxnId="{8AEE3110-AA68-C646-8ABB-3485C9DFAE9E}">
      <dgm:prSet custT="1"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44EB6B46-69C4-D44D-AF77-51E9A41FFB8B}" type="sibTrans" cxnId="{8AEE3110-AA68-C646-8ABB-3485C9DFAE9E}">
      <dgm:prSet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CD92C78F-1D15-0B48-9016-CA615557DDEF}">
      <dgm:prSet custT="1"/>
      <dgm:spPr>
        <a:solidFill>
          <a:srgbClr val="003D93"/>
        </a:solidFill>
      </dgm:spPr>
      <dgm:t>
        <a:bodyPr/>
        <a:lstStyle/>
        <a:p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관심 분야</a:t>
          </a:r>
          <a:br>
            <a: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모델 개발</a:t>
          </a:r>
          <a:endParaRPr lang="en-US" sz="14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2146ED12-12CE-9540-A732-83C9B6D5B62B}" type="sibTrans" cxnId="{C9F29C95-A273-DC4D-A45F-53183EF29E6F}">
      <dgm:prSet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59D25D1B-F93F-8648-AB5C-FB4990EC9FE6}" type="parTrans" cxnId="{C9F29C95-A273-DC4D-A45F-53183EF29E6F}">
      <dgm:prSet custT="1"/>
      <dgm:spPr/>
      <dgm:t>
        <a:bodyPr/>
        <a:lstStyle/>
        <a:p>
          <a:endParaRPr lang="en-US" sz="14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gm:t>
    </dgm:pt>
    <dgm:pt modelId="{A8C07D67-2E43-4D7F-848B-663DCE99F76F}" type="pres">
      <dgm:prSet presAssocID="{09140535-7636-4800-9A50-9865E6872CB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56D703A5-6FC6-4C03-B195-70CE1EE0CB46}" type="pres">
      <dgm:prSet presAssocID="{F0AD8746-D2E9-4AC0-9D82-FC18E8C54601}" presName="root1" presStyleCnt="0"/>
      <dgm:spPr/>
    </dgm:pt>
    <dgm:pt modelId="{5CEACB88-ED9C-46D7-818B-899A8C9D50B4}" type="pres">
      <dgm:prSet presAssocID="{F0AD8746-D2E9-4AC0-9D82-FC18E8C54601}" presName="LevelOneTextNode" presStyleLbl="node0" presStyleIdx="0" presStyleCnt="1" custScaleX="76261" custLinFactNeighborX="-64923">
        <dgm:presLayoutVars>
          <dgm:chPref val="3"/>
        </dgm:presLayoutVars>
      </dgm:prSet>
      <dgm:spPr/>
    </dgm:pt>
    <dgm:pt modelId="{05EE9F9B-73E9-4A9C-951E-2F50F7853B11}" type="pres">
      <dgm:prSet presAssocID="{F0AD8746-D2E9-4AC0-9D82-FC18E8C54601}" presName="level2hierChild" presStyleCnt="0"/>
      <dgm:spPr/>
    </dgm:pt>
    <dgm:pt modelId="{E6E14229-9728-554F-A6C9-B9BB2CEE3AA2}" type="pres">
      <dgm:prSet presAssocID="{E83F4E77-32B1-514E-B5F9-C4DCD8E86ADC}" presName="conn2-1" presStyleLbl="parChTrans1D2" presStyleIdx="0" presStyleCnt="1"/>
      <dgm:spPr/>
    </dgm:pt>
    <dgm:pt modelId="{F95431F5-4634-EF42-996E-718A0BEC1195}" type="pres">
      <dgm:prSet presAssocID="{E83F4E77-32B1-514E-B5F9-C4DCD8E86ADC}" presName="connTx" presStyleLbl="parChTrans1D2" presStyleIdx="0" presStyleCnt="1"/>
      <dgm:spPr/>
    </dgm:pt>
    <dgm:pt modelId="{2732B850-F5A1-8040-8B2C-FFCEB328CD17}" type="pres">
      <dgm:prSet presAssocID="{54CFA6B6-BFEA-1B45-9DA2-3B545B2D4F64}" presName="root2" presStyleCnt="0"/>
      <dgm:spPr/>
    </dgm:pt>
    <dgm:pt modelId="{C4F4391C-5350-854B-8BCE-85A340AFB09C}" type="pres">
      <dgm:prSet presAssocID="{54CFA6B6-BFEA-1B45-9DA2-3B545B2D4F64}" presName="LevelTwoTextNode" presStyleLbl="node2" presStyleIdx="0" presStyleCnt="1" custScaleX="116074" custScaleY="363263" custLinFactNeighborX="-41005" custLinFactNeighborY="1139">
        <dgm:presLayoutVars>
          <dgm:chPref val="3"/>
        </dgm:presLayoutVars>
      </dgm:prSet>
      <dgm:spPr/>
    </dgm:pt>
    <dgm:pt modelId="{F42ECD9F-D49A-CF47-BFA7-46BF28392AD9}" type="pres">
      <dgm:prSet presAssocID="{54CFA6B6-BFEA-1B45-9DA2-3B545B2D4F64}" presName="level3hierChild" presStyleCnt="0"/>
      <dgm:spPr/>
    </dgm:pt>
    <dgm:pt modelId="{BB459265-A391-4EF4-B791-C029213F5FC4}" type="pres">
      <dgm:prSet presAssocID="{4F47954C-FDD4-4A59-B62E-728DDE5F938D}" presName="conn2-1" presStyleLbl="parChTrans1D3" presStyleIdx="0" presStyleCnt="2"/>
      <dgm:spPr/>
    </dgm:pt>
    <dgm:pt modelId="{74616BE4-7FF8-4B59-9E60-7E007BD94C45}" type="pres">
      <dgm:prSet presAssocID="{4F47954C-FDD4-4A59-B62E-728DDE5F938D}" presName="connTx" presStyleLbl="parChTrans1D3" presStyleIdx="0" presStyleCnt="2"/>
      <dgm:spPr/>
    </dgm:pt>
    <dgm:pt modelId="{0E994EBA-6475-4EDB-862A-D000E82FBD02}" type="pres">
      <dgm:prSet presAssocID="{2D19C202-B219-47D4-A060-3530B478F6FD}" presName="root2" presStyleCnt="0"/>
      <dgm:spPr/>
    </dgm:pt>
    <dgm:pt modelId="{4A17592C-FED2-4D99-9779-3960304DDD45}" type="pres">
      <dgm:prSet presAssocID="{2D19C202-B219-47D4-A060-3530B478F6FD}" presName="LevelTwoTextNode" presStyleLbl="node3" presStyleIdx="0" presStyleCnt="2">
        <dgm:presLayoutVars>
          <dgm:chPref val="3"/>
        </dgm:presLayoutVars>
      </dgm:prSet>
      <dgm:spPr/>
    </dgm:pt>
    <dgm:pt modelId="{E1ACEFE3-A1C7-43C0-AE1F-D2E868767D1F}" type="pres">
      <dgm:prSet presAssocID="{2D19C202-B219-47D4-A060-3530B478F6FD}" presName="level3hierChild" presStyleCnt="0"/>
      <dgm:spPr/>
    </dgm:pt>
    <dgm:pt modelId="{76848044-E923-B448-8B5A-52CA801B522E}" type="pres">
      <dgm:prSet presAssocID="{0255460A-EF89-7340-BECE-6566A852C480}" presName="conn2-1" presStyleLbl="parChTrans1D4" presStyleIdx="0" presStyleCnt="6"/>
      <dgm:spPr/>
    </dgm:pt>
    <dgm:pt modelId="{5D86BB8C-5411-2840-84CA-630428BA5C14}" type="pres">
      <dgm:prSet presAssocID="{0255460A-EF89-7340-BECE-6566A852C480}" presName="connTx" presStyleLbl="parChTrans1D4" presStyleIdx="0" presStyleCnt="6"/>
      <dgm:spPr/>
    </dgm:pt>
    <dgm:pt modelId="{7199ED6B-080E-BD48-8DB5-01740B4EE665}" type="pres">
      <dgm:prSet presAssocID="{5C301301-FBB9-8041-8755-31936200C997}" presName="root2" presStyleCnt="0"/>
      <dgm:spPr/>
    </dgm:pt>
    <dgm:pt modelId="{4F3DFC04-088D-D340-90BB-2B37632A2B26}" type="pres">
      <dgm:prSet presAssocID="{5C301301-FBB9-8041-8755-31936200C997}" presName="LevelTwoTextNode" presStyleLbl="node4" presStyleIdx="0" presStyleCnt="6">
        <dgm:presLayoutVars>
          <dgm:chPref val="3"/>
        </dgm:presLayoutVars>
      </dgm:prSet>
      <dgm:spPr/>
    </dgm:pt>
    <dgm:pt modelId="{A279F1E4-0D46-B64B-876A-6EE96831D5B7}" type="pres">
      <dgm:prSet presAssocID="{5C301301-FBB9-8041-8755-31936200C997}" presName="level3hierChild" presStyleCnt="0"/>
      <dgm:spPr/>
    </dgm:pt>
    <dgm:pt modelId="{9EEEBA89-2D71-894C-867F-AF21CA1B5C96}" type="pres">
      <dgm:prSet presAssocID="{BC3C9B64-4A7F-264D-B442-13344FB38CB9}" presName="conn2-1" presStyleLbl="parChTrans1D4" presStyleIdx="1" presStyleCnt="6"/>
      <dgm:spPr/>
    </dgm:pt>
    <dgm:pt modelId="{9D4B56DC-3EEF-3641-B167-A31BDE549C43}" type="pres">
      <dgm:prSet presAssocID="{BC3C9B64-4A7F-264D-B442-13344FB38CB9}" presName="connTx" presStyleLbl="parChTrans1D4" presStyleIdx="1" presStyleCnt="6"/>
      <dgm:spPr/>
    </dgm:pt>
    <dgm:pt modelId="{3067A17B-8596-934A-B4DE-A5F93C1F34ED}" type="pres">
      <dgm:prSet presAssocID="{6699665F-8898-954E-B67D-56FBC72DFEBB}" presName="root2" presStyleCnt="0"/>
      <dgm:spPr/>
    </dgm:pt>
    <dgm:pt modelId="{E6BBE1A8-84D2-D14F-BF96-EC40AECE5E4B}" type="pres">
      <dgm:prSet presAssocID="{6699665F-8898-954E-B67D-56FBC72DFEBB}" presName="LevelTwoTextNode" presStyleLbl="node4" presStyleIdx="1" presStyleCnt="6">
        <dgm:presLayoutVars>
          <dgm:chPref val="3"/>
        </dgm:presLayoutVars>
      </dgm:prSet>
      <dgm:spPr/>
    </dgm:pt>
    <dgm:pt modelId="{EBD77E0C-FDDD-5745-A528-871BBB9BBF49}" type="pres">
      <dgm:prSet presAssocID="{6699665F-8898-954E-B67D-56FBC72DFEBB}" presName="level3hierChild" presStyleCnt="0"/>
      <dgm:spPr/>
    </dgm:pt>
    <dgm:pt modelId="{5CB5914A-223C-7D40-BB12-9F29E172A265}" type="pres">
      <dgm:prSet presAssocID="{71950E92-1C3B-3942-94B6-8FD05F64FBDB}" presName="conn2-1" presStyleLbl="parChTrans1D4" presStyleIdx="2" presStyleCnt="6"/>
      <dgm:spPr/>
    </dgm:pt>
    <dgm:pt modelId="{C471CE6C-D2F9-4B40-843E-4FB4DCDDE627}" type="pres">
      <dgm:prSet presAssocID="{71950E92-1C3B-3942-94B6-8FD05F64FBDB}" presName="connTx" presStyleLbl="parChTrans1D4" presStyleIdx="2" presStyleCnt="6"/>
      <dgm:spPr/>
    </dgm:pt>
    <dgm:pt modelId="{A45E8F21-90C7-6A4E-B3ED-59C88B7D9DB0}" type="pres">
      <dgm:prSet presAssocID="{FAD7F585-C7AA-444A-9373-B594646F457F}" presName="root2" presStyleCnt="0"/>
      <dgm:spPr/>
    </dgm:pt>
    <dgm:pt modelId="{1C6E21AE-A7CD-F746-9839-020C2E8E3095}" type="pres">
      <dgm:prSet presAssocID="{FAD7F585-C7AA-444A-9373-B594646F457F}" presName="LevelTwoTextNode" presStyleLbl="node4" presStyleIdx="2" presStyleCnt="6">
        <dgm:presLayoutVars>
          <dgm:chPref val="3"/>
        </dgm:presLayoutVars>
      </dgm:prSet>
      <dgm:spPr/>
    </dgm:pt>
    <dgm:pt modelId="{6B1AB5C5-D1AB-8D44-8C1B-8BBB0FD64589}" type="pres">
      <dgm:prSet presAssocID="{FAD7F585-C7AA-444A-9373-B594646F457F}" presName="level3hierChild" presStyleCnt="0"/>
      <dgm:spPr/>
    </dgm:pt>
    <dgm:pt modelId="{26F26529-4A24-1841-93F5-765366744B6B}" type="pres">
      <dgm:prSet presAssocID="{BC24C527-2234-D44D-9B01-B9C23722EFBE}" presName="conn2-1" presStyleLbl="parChTrans1D3" presStyleIdx="1" presStyleCnt="2"/>
      <dgm:spPr/>
    </dgm:pt>
    <dgm:pt modelId="{9BF20B11-15EB-994D-925C-E8635182EB58}" type="pres">
      <dgm:prSet presAssocID="{BC24C527-2234-D44D-9B01-B9C23722EFBE}" presName="connTx" presStyleLbl="parChTrans1D3" presStyleIdx="1" presStyleCnt="2"/>
      <dgm:spPr/>
    </dgm:pt>
    <dgm:pt modelId="{3A79D7AE-4FA6-4741-9B88-45095368EE55}" type="pres">
      <dgm:prSet presAssocID="{83A00F7D-1981-9F45-B00C-5188D8E13BEF}" presName="root2" presStyleCnt="0"/>
      <dgm:spPr/>
    </dgm:pt>
    <dgm:pt modelId="{9FA98C4A-185E-5140-AE37-C4C843BD9338}" type="pres">
      <dgm:prSet presAssocID="{83A00F7D-1981-9F45-B00C-5188D8E13BEF}" presName="LevelTwoTextNode" presStyleLbl="node3" presStyleIdx="1" presStyleCnt="2">
        <dgm:presLayoutVars>
          <dgm:chPref val="3"/>
        </dgm:presLayoutVars>
      </dgm:prSet>
      <dgm:spPr/>
    </dgm:pt>
    <dgm:pt modelId="{52880B47-7A5C-974A-9C2A-3F64AB751D87}" type="pres">
      <dgm:prSet presAssocID="{83A00F7D-1981-9F45-B00C-5188D8E13BEF}" presName="level3hierChild" presStyleCnt="0"/>
      <dgm:spPr/>
    </dgm:pt>
    <dgm:pt modelId="{544D3B44-C7D2-40CE-9AA0-429E37D9CBAF}" type="pres">
      <dgm:prSet presAssocID="{E235D17B-B205-4772-A639-F6B6E9E99363}" presName="conn2-1" presStyleLbl="parChTrans1D4" presStyleIdx="3" presStyleCnt="6"/>
      <dgm:spPr/>
    </dgm:pt>
    <dgm:pt modelId="{37A7F655-45BC-4EEF-ADDE-9616F15B25B4}" type="pres">
      <dgm:prSet presAssocID="{E235D17B-B205-4772-A639-F6B6E9E99363}" presName="connTx" presStyleLbl="parChTrans1D4" presStyleIdx="3" presStyleCnt="6"/>
      <dgm:spPr/>
    </dgm:pt>
    <dgm:pt modelId="{7F592F35-4C22-46AB-8261-A97E7F3D4834}" type="pres">
      <dgm:prSet presAssocID="{44695FAE-2AD9-4286-9505-3F5FE2BAB63A}" presName="root2" presStyleCnt="0"/>
      <dgm:spPr/>
    </dgm:pt>
    <dgm:pt modelId="{0EB8EB52-3D5F-46F8-905E-AFD699BA8FA9}" type="pres">
      <dgm:prSet presAssocID="{44695FAE-2AD9-4286-9505-3F5FE2BAB63A}" presName="LevelTwoTextNode" presStyleLbl="node4" presStyleIdx="3" presStyleCnt="6">
        <dgm:presLayoutVars>
          <dgm:chPref val="3"/>
        </dgm:presLayoutVars>
      </dgm:prSet>
      <dgm:spPr/>
    </dgm:pt>
    <dgm:pt modelId="{B1128989-D725-4329-B0D7-F840352F1A87}" type="pres">
      <dgm:prSet presAssocID="{44695FAE-2AD9-4286-9505-3F5FE2BAB63A}" presName="level3hierChild" presStyleCnt="0"/>
      <dgm:spPr/>
    </dgm:pt>
    <dgm:pt modelId="{60F0FF25-2832-EC45-9BCF-D1B23ED17708}" type="pres">
      <dgm:prSet presAssocID="{A0A9E571-B549-354B-8094-A3D8A57ACF2C}" presName="conn2-1" presStyleLbl="parChTrans1D4" presStyleIdx="4" presStyleCnt="6"/>
      <dgm:spPr/>
    </dgm:pt>
    <dgm:pt modelId="{D052BD66-8E32-0144-8493-C5A503F0DABE}" type="pres">
      <dgm:prSet presAssocID="{A0A9E571-B549-354B-8094-A3D8A57ACF2C}" presName="connTx" presStyleLbl="parChTrans1D4" presStyleIdx="4" presStyleCnt="6"/>
      <dgm:spPr/>
    </dgm:pt>
    <dgm:pt modelId="{EE8D8412-6500-4848-BF41-FEEF131328A2}" type="pres">
      <dgm:prSet presAssocID="{B0AFB85B-77AB-C14C-8A86-59A42977B28D}" presName="root2" presStyleCnt="0"/>
      <dgm:spPr/>
    </dgm:pt>
    <dgm:pt modelId="{E566252F-9099-844B-8977-FA3610AD15CF}" type="pres">
      <dgm:prSet presAssocID="{B0AFB85B-77AB-C14C-8A86-59A42977B28D}" presName="LevelTwoTextNode" presStyleLbl="node4" presStyleIdx="4" presStyleCnt="6">
        <dgm:presLayoutVars>
          <dgm:chPref val="3"/>
        </dgm:presLayoutVars>
      </dgm:prSet>
      <dgm:spPr/>
    </dgm:pt>
    <dgm:pt modelId="{8FACC9ED-9FBF-7042-8B74-18110191F5F9}" type="pres">
      <dgm:prSet presAssocID="{B0AFB85B-77AB-C14C-8A86-59A42977B28D}" presName="level3hierChild" presStyleCnt="0"/>
      <dgm:spPr/>
    </dgm:pt>
    <dgm:pt modelId="{4A6A4477-9CFF-F248-942F-58EE8C828CD0}" type="pres">
      <dgm:prSet presAssocID="{59D25D1B-F93F-8648-AB5C-FB4990EC9FE6}" presName="conn2-1" presStyleLbl="parChTrans1D4" presStyleIdx="5" presStyleCnt="6"/>
      <dgm:spPr/>
    </dgm:pt>
    <dgm:pt modelId="{E66E802C-F843-F945-9BBE-26A72F401C37}" type="pres">
      <dgm:prSet presAssocID="{59D25D1B-F93F-8648-AB5C-FB4990EC9FE6}" presName="connTx" presStyleLbl="parChTrans1D4" presStyleIdx="5" presStyleCnt="6"/>
      <dgm:spPr/>
    </dgm:pt>
    <dgm:pt modelId="{2AF792EB-2F92-3148-9EEC-70EB06B751B8}" type="pres">
      <dgm:prSet presAssocID="{CD92C78F-1D15-0B48-9016-CA615557DDEF}" presName="root2" presStyleCnt="0"/>
      <dgm:spPr/>
    </dgm:pt>
    <dgm:pt modelId="{3C24DE5F-7A1A-2040-9F43-EFDC265DEF5A}" type="pres">
      <dgm:prSet presAssocID="{CD92C78F-1D15-0B48-9016-CA615557DDEF}" presName="LevelTwoTextNode" presStyleLbl="node4" presStyleIdx="5" presStyleCnt="6">
        <dgm:presLayoutVars>
          <dgm:chPref val="3"/>
        </dgm:presLayoutVars>
      </dgm:prSet>
      <dgm:spPr/>
    </dgm:pt>
    <dgm:pt modelId="{1A5494E3-ABE3-8546-A883-65D3E56E3F18}" type="pres">
      <dgm:prSet presAssocID="{CD92C78F-1D15-0B48-9016-CA615557DDEF}" presName="level3hierChild" presStyleCnt="0"/>
      <dgm:spPr/>
    </dgm:pt>
  </dgm:ptLst>
  <dgm:cxnLst>
    <dgm:cxn modelId="{283D2903-BD5E-1848-B118-FCA7A8503111}" type="presOf" srcId="{B0AFB85B-77AB-C14C-8A86-59A42977B28D}" destId="{E566252F-9099-844B-8977-FA3610AD15CF}" srcOrd="0" destOrd="0" presId="urn:microsoft.com/office/officeart/2005/8/layout/hierarchy2"/>
    <dgm:cxn modelId="{8AEE3110-AA68-C646-8ABB-3485C9DFAE9E}" srcId="{F0AD8746-D2E9-4AC0-9D82-FC18E8C54601}" destId="{54CFA6B6-BFEA-1B45-9DA2-3B545B2D4F64}" srcOrd="0" destOrd="0" parTransId="{E83F4E77-32B1-514E-B5F9-C4DCD8E86ADC}" sibTransId="{44EB6B46-69C4-D44D-AF77-51E9A41FFB8B}"/>
    <dgm:cxn modelId="{069E8920-9309-A04B-8E05-10D7F7610ACE}" type="presOf" srcId="{71950E92-1C3B-3942-94B6-8FD05F64FBDB}" destId="{C471CE6C-D2F9-4B40-843E-4FB4DCDDE627}" srcOrd="1" destOrd="0" presId="urn:microsoft.com/office/officeart/2005/8/layout/hierarchy2"/>
    <dgm:cxn modelId="{65865425-F48A-594E-B99B-8BBECAB2E38C}" srcId="{2D19C202-B219-47D4-A060-3530B478F6FD}" destId="{FAD7F585-C7AA-444A-9373-B594646F457F}" srcOrd="2" destOrd="0" parTransId="{71950E92-1C3B-3942-94B6-8FD05F64FBDB}" sibTransId="{39FAC203-0918-8B41-95E0-7855A25F8556}"/>
    <dgm:cxn modelId="{2D9EAD25-90A7-574A-AB9D-DB361EDE8708}" type="presOf" srcId="{E83F4E77-32B1-514E-B5F9-C4DCD8E86ADC}" destId="{E6E14229-9728-554F-A6C9-B9BB2CEE3AA2}" srcOrd="0" destOrd="0" presId="urn:microsoft.com/office/officeart/2005/8/layout/hierarchy2"/>
    <dgm:cxn modelId="{72513E31-AF99-D94F-A2A5-2050673C25B1}" srcId="{2D19C202-B219-47D4-A060-3530B478F6FD}" destId="{6699665F-8898-954E-B67D-56FBC72DFEBB}" srcOrd="1" destOrd="0" parTransId="{BC3C9B64-4A7F-264D-B442-13344FB38CB9}" sibTransId="{74F5C74E-4E8A-2843-B611-22E514F21929}"/>
    <dgm:cxn modelId="{EEDF6A31-2548-3D48-8CBA-FC2B61BEB801}" srcId="{54CFA6B6-BFEA-1B45-9DA2-3B545B2D4F64}" destId="{83A00F7D-1981-9F45-B00C-5188D8E13BEF}" srcOrd="1" destOrd="0" parTransId="{BC24C527-2234-D44D-9B01-B9C23722EFBE}" sibTransId="{471B8FC6-6841-8D48-9C0E-1BA975CE396D}"/>
    <dgm:cxn modelId="{EB111E37-9D9A-1E4A-B325-4AD7351F63D2}" type="presOf" srcId="{BC24C527-2234-D44D-9B01-B9C23722EFBE}" destId="{26F26529-4A24-1841-93F5-765366744B6B}" srcOrd="0" destOrd="0" presId="urn:microsoft.com/office/officeart/2005/8/layout/hierarchy2"/>
    <dgm:cxn modelId="{9BF98060-54C0-4049-8E56-550238B05072}" type="presOf" srcId="{0255460A-EF89-7340-BECE-6566A852C480}" destId="{76848044-E923-B448-8B5A-52CA801B522E}" srcOrd="0" destOrd="0" presId="urn:microsoft.com/office/officeart/2005/8/layout/hierarchy2"/>
    <dgm:cxn modelId="{4EF15F61-3B8F-3E4F-9D16-6060C202593A}" type="presOf" srcId="{71950E92-1C3B-3942-94B6-8FD05F64FBDB}" destId="{5CB5914A-223C-7D40-BB12-9F29E172A265}" srcOrd="0" destOrd="0" presId="urn:microsoft.com/office/officeart/2005/8/layout/hierarchy2"/>
    <dgm:cxn modelId="{486D4A63-7101-EA47-B627-11A36F52AEA4}" type="presOf" srcId="{F0AD8746-D2E9-4AC0-9D82-FC18E8C54601}" destId="{5CEACB88-ED9C-46D7-818B-899A8C9D50B4}" srcOrd="0" destOrd="0" presId="urn:microsoft.com/office/officeart/2005/8/layout/hierarchy2"/>
    <dgm:cxn modelId="{93BD7946-6167-4741-A279-271612F05883}" type="presOf" srcId="{54CFA6B6-BFEA-1B45-9DA2-3B545B2D4F64}" destId="{C4F4391C-5350-854B-8BCE-85A340AFB09C}" srcOrd="0" destOrd="0" presId="urn:microsoft.com/office/officeart/2005/8/layout/hierarchy2"/>
    <dgm:cxn modelId="{F0EB9549-CEEC-4C58-8DFA-E4D9F8B04B0C}" srcId="{09140535-7636-4800-9A50-9865E6872CB2}" destId="{F0AD8746-D2E9-4AC0-9D82-FC18E8C54601}" srcOrd="0" destOrd="0" parTransId="{99030EEC-C6F6-4797-9A75-FEC7FADDB21D}" sibTransId="{2EE1C299-2F08-47AF-8B61-31E531ACA629}"/>
    <dgm:cxn modelId="{7B3C4F4C-2C72-467D-97C1-490EE76CAFF2}" srcId="{54CFA6B6-BFEA-1B45-9DA2-3B545B2D4F64}" destId="{2D19C202-B219-47D4-A060-3530B478F6FD}" srcOrd="0" destOrd="0" parTransId="{4F47954C-FDD4-4A59-B62E-728DDE5F938D}" sibTransId="{422CAA58-314A-408E-BD7C-0AAE00FA8A9E}"/>
    <dgm:cxn modelId="{2F53FA6D-A1B4-454E-B0A1-793A9F75A74C}" type="presOf" srcId="{59D25D1B-F93F-8648-AB5C-FB4990EC9FE6}" destId="{E66E802C-F843-F945-9BBE-26A72F401C37}" srcOrd="1" destOrd="0" presId="urn:microsoft.com/office/officeart/2005/8/layout/hierarchy2"/>
    <dgm:cxn modelId="{143ED370-0810-7A43-8118-D94BF691AC3D}" type="presOf" srcId="{FAD7F585-C7AA-444A-9373-B594646F457F}" destId="{1C6E21AE-A7CD-F746-9839-020C2E8E3095}" srcOrd="0" destOrd="0" presId="urn:microsoft.com/office/officeart/2005/8/layout/hierarchy2"/>
    <dgm:cxn modelId="{0DE65057-EDD1-4F49-B425-10466021BB89}" type="presOf" srcId="{09140535-7636-4800-9A50-9865E6872CB2}" destId="{A8C07D67-2E43-4D7F-848B-663DCE99F76F}" srcOrd="0" destOrd="0" presId="urn:microsoft.com/office/officeart/2005/8/layout/hierarchy2"/>
    <dgm:cxn modelId="{FB539857-F93C-8848-859E-F1C772FDFF3E}" type="presOf" srcId="{6699665F-8898-954E-B67D-56FBC72DFEBB}" destId="{E6BBE1A8-84D2-D14F-BF96-EC40AECE5E4B}" srcOrd="0" destOrd="0" presId="urn:microsoft.com/office/officeart/2005/8/layout/hierarchy2"/>
    <dgm:cxn modelId="{961E287B-A4BC-8545-A006-6E799F8B198C}" type="presOf" srcId="{BC3C9B64-4A7F-264D-B442-13344FB38CB9}" destId="{9EEEBA89-2D71-894C-867F-AF21CA1B5C96}" srcOrd="0" destOrd="0" presId="urn:microsoft.com/office/officeart/2005/8/layout/hierarchy2"/>
    <dgm:cxn modelId="{AB32BE81-A414-5E48-AFF1-04ACF5BF1725}" type="presOf" srcId="{E235D17B-B205-4772-A639-F6B6E9E99363}" destId="{544D3B44-C7D2-40CE-9AA0-429E37D9CBAF}" srcOrd="0" destOrd="0" presId="urn:microsoft.com/office/officeart/2005/8/layout/hierarchy2"/>
    <dgm:cxn modelId="{E8F80C8F-B226-4F61-8513-13368C0F8933}" srcId="{83A00F7D-1981-9F45-B00C-5188D8E13BEF}" destId="{44695FAE-2AD9-4286-9505-3F5FE2BAB63A}" srcOrd="0" destOrd="0" parTransId="{E235D17B-B205-4772-A639-F6B6E9E99363}" sibTransId="{0FBF7745-86DE-4771-91A0-1A689477124E}"/>
    <dgm:cxn modelId="{A21E1993-3EEF-7841-AE72-04068F440E6F}" type="presOf" srcId="{59D25D1B-F93F-8648-AB5C-FB4990EC9FE6}" destId="{4A6A4477-9CFF-F248-942F-58EE8C828CD0}" srcOrd="0" destOrd="0" presId="urn:microsoft.com/office/officeart/2005/8/layout/hierarchy2"/>
    <dgm:cxn modelId="{C9F29C95-A273-DC4D-A45F-53183EF29E6F}" srcId="{83A00F7D-1981-9F45-B00C-5188D8E13BEF}" destId="{CD92C78F-1D15-0B48-9016-CA615557DDEF}" srcOrd="2" destOrd="0" parTransId="{59D25D1B-F93F-8648-AB5C-FB4990EC9FE6}" sibTransId="{2146ED12-12CE-9540-A732-83C9B6D5B62B}"/>
    <dgm:cxn modelId="{BC1B449C-A048-1D40-B9DE-3AA2C0F6D954}" type="presOf" srcId="{E83F4E77-32B1-514E-B5F9-C4DCD8E86ADC}" destId="{F95431F5-4634-EF42-996E-718A0BEC1195}" srcOrd="1" destOrd="0" presId="urn:microsoft.com/office/officeart/2005/8/layout/hierarchy2"/>
    <dgm:cxn modelId="{35A912A0-23BA-1148-BDA6-58207C4EDC33}" type="presOf" srcId="{E235D17B-B205-4772-A639-F6B6E9E99363}" destId="{37A7F655-45BC-4EEF-ADDE-9616F15B25B4}" srcOrd="1" destOrd="0" presId="urn:microsoft.com/office/officeart/2005/8/layout/hierarchy2"/>
    <dgm:cxn modelId="{942626A2-E262-8645-9FE0-070E24735AA8}" type="presOf" srcId="{A0A9E571-B549-354B-8094-A3D8A57ACF2C}" destId="{D052BD66-8E32-0144-8493-C5A503F0DABE}" srcOrd="1" destOrd="0" presId="urn:microsoft.com/office/officeart/2005/8/layout/hierarchy2"/>
    <dgm:cxn modelId="{E481CFA2-02C1-B24F-9A22-39F49B782970}" type="presOf" srcId="{5C301301-FBB9-8041-8755-31936200C997}" destId="{4F3DFC04-088D-D340-90BB-2B37632A2B26}" srcOrd="0" destOrd="0" presId="urn:microsoft.com/office/officeart/2005/8/layout/hierarchy2"/>
    <dgm:cxn modelId="{AEB11FB2-EB7E-5A46-AB9C-E85A89CB9ED9}" type="presOf" srcId="{4F47954C-FDD4-4A59-B62E-728DDE5F938D}" destId="{BB459265-A391-4EF4-B791-C029213F5FC4}" srcOrd="0" destOrd="0" presId="urn:microsoft.com/office/officeart/2005/8/layout/hierarchy2"/>
    <dgm:cxn modelId="{C40D0CB7-9A6E-A743-A3F8-492AAFC9EBE7}" type="presOf" srcId="{4F47954C-FDD4-4A59-B62E-728DDE5F938D}" destId="{74616BE4-7FF8-4B59-9E60-7E007BD94C45}" srcOrd="1" destOrd="0" presId="urn:microsoft.com/office/officeart/2005/8/layout/hierarchy2"/>
    <dgm:cxn modelId="{A63AACBD-DBDD-1D42-83EF-C2049A15AB96}" srcId="{2D19C202-B219-47D4-A060-3530B478F6FD}" destId="{5C301301-FBB9-8041-8755-31936200C997}" srcOrd="0" destOrd="0" parTransId="{0255460A-EF89-7340-BECE-6566A852C480}" sibTransId="{2D3A42F9-CF5F-EB4F-891C-504A3D250159}"/>
    <dgm:cxn modelId="{F8A5FAD8-10DD-204B-A519-7FAC7C2488ED}" type="presOf" srcId="{44695FAE-2AD9-4286-9505-3F5FE2BAB63A}" destId="{0EB8EB52-3D5F-46F8-905E-AFD699BA8FA9}" srcOrd="0" destOrd="0" presId="urn:microsoft.com/office/officeart/2005/8/layout/hierarchy2"/>
    <dgm:cxn modelId="{9EAC07DB-F284-D040-8657-A83EED647F83}" type="presOf" srcId="{BC24C527-2234-D44D-9B01-B9C23722EFBE}" destId="{9BF20B11-15EB-994D-925C-E8635182EB58}" srcOrd="1" destOrd="0" presId="urn:microsoft.com/office/officeart/2005/8/layout/hierarchy2"/>
    <dgm:cxn modelId="{1A3FC4DD-ED21-4641-A71A-C11BFA9874C2}" type="presOf" srcId="{BC3C9B64-4A7F-264D-B442-13344FB38CB9}" destId="{9D4B56DC-3EEF-3641-B167-A31BDE549C43}" srcOrd="1" destOrd="0" presId="urn:microsoft.com/office/officeart/2005/8/layout/hierarchy2"/>
    <dgm:cxn modelId="{736513DF-23CE-5241-BC39-1A28D6CEE76B}" type="presOf" srcId="{0255460A-EF89-7340-BECE-6566A852C480}" destId="{5D86BB8C-5411-2840-84CA-630428BA5C14}" srcOrd="1" destOrd="0" presId="urn:microsoft.com/office/officeart/2005/8/layout/hierarchy2"/>
    <dgm:cxn modelId="{E6DC5BE8-BE28-144E-BE9D-069570DA1151}" type="presOf" srcId="{2D19C202-B219-47D4-A060-3530B478F6FD}" destId="{4A17592C-FED2-4D99-9779-3960304DDD45}" srcOrd="0" destOrd="0" presId="urn:microsoft.com/office/officeart/2005/8/layout/hierarchy2"/>
    <dgm:cxn modelId="{18026BEE-A01F-DF4C-ACEA-DAD974BB0A77}" type="presOf" srcId="{A0A9E571-B549-354B-8094-A3D8A57ACF2C}" destId="{60F0FF25-2832-EC45-9BCF-D1B23ED17708}" srcOrd="0" destOrd="0" presId="urn:microsoft.com/office/officeart/2005/8/layout/hierarchy2"/>
    <dgm:cxn modelId="{CCD309F2-A349-A246-BD4F-E139240B94E0}" type="presOf" srcId="{83A00F7D-1981-9F45-B00C-5188D8E13BEF}" destId="{9FA98C4A-185E-5140-AE37-C4C843BD9338}" srcOrd="0" destOrd="0" presId="urn:microsoft.com/office/officeart/2005/8/layout/hierarchy2"/>
    <dgm:cxn modelId="{C0A458F8-1EAC-6E40-94BF-B07660E95A99}" type="presOf" srcId="{CD92C78F-1D15-0B48-9016-CA615557DDEF}" destId="{3C24DE5F-7A1A-2040-9F43-EFDC265DEF5A}" srcOrd="0" destOrd="0" presId="urn:microsoft.com/office/officeart/2005/8/layout/hierarchy2"/>
    <dgm:cxn modelId="{3D69CFF8-4476-3A4F-A5C5-CF319F23B16A}" srcId="{83A00F7D-1981-9F45-B00C-5188D8E13BEF}" destId="{B0AFB85B-77AB-C14C-8A86-59A42977B28D}" srcOrd="1" destOrd="0" parTransId="{A0A9E571-B549-354B-8094-A3D8A57ACF2C}" sibTransId="{7BA803B5-7DAD-C74E-B65E-39A996354032}"/>
    <dgm:cxn modelId="{94F4621C-AD4D-6347-BB13-D0E8A17CFE00}" type="presParOf" srcId="{A8C07D67-2E43-4D7F-848B-663DCE99F76F}" destId="{56D703A5-6FC6-4C03-B195-70CE1EE0CB46}" srcOrd="0" destOrd="0" presId="urn:microsoft.com/office/officeart/2005/8/layout/hierarchy2"/>
    <dgm:cxn modelId="{C0F9B9A3-38E9-914D-8E0E-21A29A727E85}" type="presParOf" srcId="{56D703A5-6FC6-4C03-B195-70CE1EE0CB46}" destId="{5CEACB88-ED9C-46D7-818B-899A8C9D50B4}" srcOrd="0" destOrd="0" presId="urn:microsoft.com/office/officeart/2005/8/layout/hierarchy2"/>
    <dgm:cxn modelId="{0E230325-85FD-0245-897B-6B8CF35985E3}" type="presParOf" srcId="{56D703A5-6FC6-4C03-B195-70CE1EE0CB46}" destId="{05EE9F9B-73E9-4A9C-951E-2F50F7853B11}" srcOrd="1" destOrd="0" presId="urn:microsoft.com/office/officeart/2005/8/layout/hierarchy2"/>
    <dgm:cxn modelId="{737842C3-C492-EE43-8256-CB9CAC797B1A}" type="presParOf" srcId="{05EE9F9B-73E9-4A9C-951E-2F50F7853B11}" destId="{E6E14229-9728-554F-A6C9-B9BB2CEE3AA2}" srcOrd="0" destOrd="0" presId="urn:microsoft.com/office/officeart/2005/8/layout/hierarchy2"/>
    <dgm:cxn modelId="{466B6FD6-4F55-D94C-9F96-EA6B8DB27FFF}" type="presParOf" srcId="{E6E14229-9728-554F-A6C9-B9BB2CEE3AA2}" destId="{F95431F5-4634-EF42-996E-718A0BEC1195}" srcOrd="0" destOrd="0" presId="urn:microsoft.com/office/officeart/2005/8/layout/hierarchy2"/>
    <dgm:cxn modelId="{B197C353-F947-4740-9249-7A1135B9F842}" type="presParOf" srcId="{05EE9F9B-73E9-4A9C-951E-2F50F7853B11}" destId="{2732B850-F5A1-8040-8B2C-FFCEB328CD17}" srcOrd="1" destOrd="0" presId="urn:microsoft.com/office/officeart/2005/8/layout/hierarchy2"/>
    <dgm:cxn modelId="{0C6A55DD-C0C5-4A4B-A123-12CA826E1B0A}" type="presParOf" srcId="{2732B850-F5A1-8040-8B2C-FFCEB328CD17}" destId="{C4F4391C-5350-854B-8BCE-85A340AFB09C}" srcOrd="0" destOrd="0" presId="urn:microsoft.com/office/officeart/2005/8/layout/hierarchy2"/>
    <dgm:cxn modelId="{346935E4-B16D-154A-A7BD-D5A33878AB0E}" type="presParOf" srcId="{2732B850-F5A1-8040-8B2C-FFCEB328CD17}" destId="{F42ECD9F-D49A-CF47-BFA7-46BF28392AD9}" srcOrd="1" destOrd="0" presId="urn:microsoft.com/office/officeart/2005/8/layout/hierarchy2"/>
    <dgm:cxn modelId="{DFA5C5A5-E1BB-D548-9003-1C8477FDC8EF}" type="presParOf" srcId="{F42ECD9F-D49A-CF47-BFA7-46BF28392AD9}" destId="{BB459265-A391-4EF4-B791-C029213F5FC4}" srcOrd="0" destOrd="0" presId="urn:microsoft.com/office/officeart/2005/8/layout/hierarchy2"/>
    <dgm:cxn modelId="{1D69B5FF-32D1-7846-8DF5-7A9933005CF0}" type="presParOf" srcId="{BB459265-A391-4EF4-B791-C029213F5FC4}" destId="{74616BE4-7FF8-4B59-9E60-7E007BD94C45}" srcOrd="0" destOrd="0" presId="urn:microsoft.com/office/officeart/2005/8/layout/hierarchy2"/>
    <dgm:cxn modelId="{4AC2840F-57F3-FC48-A7B1-9B7679C3F2B2}" type="presParOf" srcId="{F42ECD9F-D49A-CF47-BFA7-46BF28392AD9}" destId="{0E994EBA-6475-4EDB-862A-D000E82FBD02}" srcOrd="1" destOrd="0" presId="urn:microsoft.com/office/officeart/2005/8/layout/hierarchy2"/>
    <dgm:cxn modelId="{928E1B0C-231B-EF4A-8AE1-5007BF0A7B85}" type="presParOf" srcId="{0E994EBA-6475-4EDB-862A-D000E82FBD02}" destId="{4A17592C-FED2-4D99-9779-3960304DDD45}" srcOrd="0" destOrd="0" presId="urn:microsoft.com/office/officeart/2005/8/layout/hierarchy2"/>
    <dgm:cxn modelId="{A711E86D-3B21-8142-ACC4-60E9C77B66FA}" type="presParOf" srcId="{0E994EBA-6475-4EDB-862A-D000E82FBD02}" destId="{E1ACEFE3-A1C7-43C0-AE1F-D2E868767D1F}" srcOrd="1" destOrd="0" presId="urn:microsoft.com/office/officeart/2005/8/layout/hierarchy2"/>
    <dgm:cxn modelId="{4BD79062-9FE4-6345-8F4C-0403F2A50643}" type="presParOf" srcId="{E1ACEFE3-A1C7-43C0-AE1F-D2E868767D1F}" destId="{76848044-E923-B448-8B5A-52CA801B522E}" srcOrd="0" destOrd="0" presId="urn:microsoft.com/office/officeart/2005/8/layout/hierarchy2"/>
    <dgm:cxn modelId="{488523BF-2D94-9D43-B4D9-3CBB853F8085}" type="presParOf" srcId="{76848044-E923-B448-8B5A-52CA801B522E}" destId="{5D86BB8C-5411-2840-84CA-630428BA5C14}" srcOrd="0" destOrd="0" presId="urn:microsoft.com/office/officeart/2005/8/layout/hierarchy2"/>
    <dgm:cxn modelId="{5ACA1958-865D-8744-B855-BA969B1C1C65}" type="presParOf" srcId="{E1ACEFE3-A1C7-43C0-AE1F-D2E868767D1F}" destId="{7199ED6B-080E-BD48-8DB5-01740B4EE665}" srcOrd="1" destOrd="0" presId="urn:microsoft.com/office/officeart/2005/8/layout/hierarchy2"/>
    <dgm:cxn modelId="{D4DCD69F-58B8-5748-952C-A23C17D7C2C7}" type="presParOf" srcId="{7199ED6B-080E-BD48-8DB5-01740B4EE665}" destId="{4F3DFC04-088D-D340-90BB-2B37632A2B26}" srcOrd="0" destOrd="0" presId="urn:microsoft.com/office/officeart/2005/8/layout/hierarchy2"/>
    <dgm:cxn modelId="{091AEDEF-7AD9-5047-93B4-8EDEC2E856D3}" type="presParOf" srcId="{7199ED6B-080E-BD48-8DB5-01740B4EE665}" destId="{A279F1E4-0D46-B64B-876A-6EE96831D5B7}" srcOrd="1" destOrd="0" presId="urn:microsoft.com/office/officeart/2005/8/layout/hierarchy2"/>
    <dgm:cxn modelId="{DC0D8DB6-E44F-0D4C-BB68-F67E8668E56F}" type="presParOf" srcId="{E1ACEFE3-A1C7-43C0-AE1F-D2E868767D1F}" destId="{9EEEBA89-2D71-894C-867F-AF21CA1B5C96}" srcOrd="2" destOrd="0" presId="urn:microsoft.com/office/officeart/2005/8/layout/hierarchy2"/>
    <dgm:cxn modelId="{6162B456-8737-ED4A-AD32-9980B957C1B2}" type="presParOf" srcId="{9EEEBA89-2D71-894C-867F-AF21CA1B5C96}" destId="{9D4B56DC-3EEF-3641-B167-A31BDE549C43}" srcOrd="0" destOrd="0" presId="urn:microsoft.com/office/officeart/2005/8/layout/hierarchy2"/>
    <dgm:cxn modelId="{0F5B4FEF-EA56-624B-B007-1188C77FB359}" type="presParOf" srcId="{E1ACEFE3-A1C7-43C0-AE1F-D2E868767D1F}" destId="{3067A17B-8596-934A-B4DE-A5F93C1F34ED}" srcOrd="3" destOrd="0" presId="urn:microsoft.com/office/officeart/2005/8/layout/hierarchy2"/>
    <dgm:cxn modelId="{5FD07E84-6047-7C46-B5E4-CA5470C8408C}" type="presParOf" srcId="{3067A17B-8596-934A-B4DE-A5F93C1F34ED}" destId="{E6BBE1A8-84D2-D14F-BF96-EC40AECE5E4B}" srcOrd="0" destOrd="0" presId="urn:microsoft.com/office/officeart/2005/8/layout/hierarchy2"/>
    <dgm:cxn modelId="{A5CE36CE-3E85-EC43-B202-5D19F5B7E8E4}" type="presParOf" srcId="{3067A17B-8596-934A-B4DE-A5F93C1F34ED}" destId="{EBD77E0C-FDDD-5745-A528-871BBB9BBF49}" srcOrd="1" destOrd="0" presId="urn:microsoft.com/office/officeart/2005/8/layout/hierarchy2"/>
    <dgm:cxn modelId="{55C6D914-4ACC-3145-997D-4D63739BFDE5}" type="presParOf" srcId="{E1ACEFE3-A1C7-43C0-AE1F-D2E868767D1F}" destId="{5CB5914A-223C-7D40-BB12-9F29E172A265}" srcOrd="4" destOrd="0" presId="urn:microsoft.com/office/officeart/2005/8/layout/hierarchy2"/>
    <dgm:cxn modelId="{AED78B77-6448-DD49-82B8-64D1EBB1AF18}" type="presParOf" srcId="{5CB5914A-223C-7D40-BB12-9F29E172A265}" destId="{C471CE6C-D2F9-4B40-843E-4FB4DCDDE627}" srcOrd="0" destOrd="0" presId="urn:microsoft.com/office/officeart/2005/8/layout/hierarchy2"/>
    <dgm:cxn modelId="{AF226420-E3EE-E845-9243-F07140E26A89}" type="presParOf" srcId="{E1ACEFE3-A1C7-43C0-AE1F-D2E868767D1F}" destId="{A45E8F21-90C7-6A4E-B3ED-59C88B7D9DB0}" srcOrd="5" destOrd="0" presId="urn:microsoft.com/office/officeart/2005/8/layout/hierarchy2"/>
    <dgm:cxn modelId="{76FABEB6-7FDE-764F-89EF-B182AE8D322B}" type="presParOf" srcId="{A45E8F21-90C7-6A4E-B3ED-59C88B7D9DB0}" destId="{1C6E21AE-A7CD-F746-9839-020C2E8E3095}" srcOrd="0" destOrd="0" presId="urn:microsoft.com/office/officeart/2005/8/layout/hierarchy2"/>
    <dgm:cxn modelId="{69721563-2A21-E341-84D8-9736982CFD5E}" type="presParOf" srcId="{A45E8F21-90C7-6A4E-B3ED-59C88B7D9DB0}" destId="{6B1AB5C5-D1AB-8D44-8C1B-8BBB0FD64589}" srcOrd="1" destOrd="0" presId="urn:microsoft.com/office/officeart/2005/8/layout/hierarchy2"/>
    <dgm:cxn modelId="{709B9A1A-F74F-BF4C-A63B-680154A94B2A}" type="presParOf" srcId="{F42ECD9F-D49A-CF47-BFA7-46BF28392AD9}" destId="{26F26529-4A24-1841-93F5-765366744B6B}" srcOrd="2" destOrd="0" presId="urn:microsoft.com/office/officeart/2005/8/layout/hierarchy2"/>
    <dgm:cxn modelId="{855826DD-F82C-D849-A0A3-73D156AA09C4}" type="presParOf" srcId="{26F26529-4A24-1841-93F5-765366744B6B}" destId="{9BF20B11-15EB-994D-925C-E8635182EB58}" srcOrd="0" destOrd="0" presId="urn:microsoft.com/office/officeart/2005/8/layout/hierarchy2"/>
    <dgm:cxn modelId="{AEFD6290-F48F-964B-BBA1-52500B1FB50D}" type="presParOf" srcId="{F42ECD9F-D49A-CF47-BFA7-46BF28392AD9}" destId="{3A79D7AE-4FA6-4741-9B88-45095368EE55}" srcOrd="3" destOrd="0" presId="urn:microsoft.com/office/officeart/2005/8/layout/hierarchy2"/>
    <dgm:cxn modelId="{9CF6E068-CA6F-2142-BF89-9684B4186EA7}" type="presParOf" srcId="{3A79D7AE-4FA6-4741-9B88-45095368EE55}" destId="{9FA98C4A-185E-5140-AE37-C4C843BD9338}" srcOrd="0" destOrd="0" presId="urn:microsoft.com/office/officeart/2005/8/layout/hierarchy2"/>
    <dgm:cxn modelId="{54DE20DB-8E1B-9748-B6D8-D095076C17B1}" type="presParOf" srcId="{3A79D7AE-4FA6-4741-9B88-45095368EE55}" destId="{52880B47-7A5C-974A-9C2A-3F64AB751D87}" srcOrd="1" destOrd="0" presId="urn:microsoft.com/office/officeart/2005/8/layout/hierarchy2"/>
    <dgm:cxn modelId="{7BDB25AF-11A1-2F45-BF96-7835DE23BECC}" type="presParOf" srcId="{52880B47-7A5C-974A-9C2A-3F64AB751D87}" destId="{544D3B44-C7D2-40CE-9AA0-429E37D9CBAF}" srcOrd="0" destOrd="0" presId="urn:microsoft.com/office/officeart/2005/8/layout/hierarchy2"/>
    <dgm:cxn modelId="{2E46D6E1-774C-3E4E-AC25-6AAC4D9F591B}" type="presParOf" srcId="{544D3B44-C7D2-40CE-9AA0-429E37D9CBAF}" destId="{37A7F655-45BC-4EEF-ADDE-9616F15B25B4}" srcOrd="0" destOrd="0" presId="urn:microsoft.com/office/officeart/2005/8/layout/hierarchy2"/>
    <dgm:cxn modelId="{0583AE24-5FF5-2949-B0F7-D0B9684AC751}" type="presParOf" srcId="{52880B47-7A5C-974A-9C2A-3F64AB751D87}" destId="{7F592F35-4C22-46AB-8261-A97E7F3D4834}" srcOrd="1" destOrd="0" presId="urn:microsoft.com/office/officeart/2005/8/layout/hierarchy2"/>
    <dgm:cxn modelId="{64E4DC74-58E6-FA4F-B8A0-0BA47B2C906B}" type="presParOf" srcId="{7F592F35-4C22-46AB-8261-A97E7F3D4834}" destId="{0EB8EB52-3D5F-46F8-905E-AFD699BA8FA9}" srcOrd="0" destOrd="0" presId="urn:microsoft.com/office/officeart/2005/8/layout/hierarchy2"/>
    <dgm:cxn modelId="{00A34D99-0DB2-4440-BD39-3DF903BB88DE}" type="presParOf" srcId="{7F592F35-4C22-46AB-8261-A97E7F3D4834}" destId="{B1128989-D725-4329-B0D7-F840352F1A87}" srcOrd="1" destOrd="0" presId="urn:microsoft.com/office/officeart/2005/8/layout/hierarchy2"/>
    <dgm:cxn modelId="{4F0284C3-3AB9-9346-8F14-76D8A2A6663E}" type="presParOf" srcId="{52880B47-7A5C-974A-9C2A-3F64AB751D87}" destId="{60F0FF25-2832-EC45-9BCF-D1B23ED17708}" srcOrd="2" destOrd="0" presId="urn:microsoft.com/office/officeart/2005/8/layout/hierarchy2"/>
    <dgm:cxn modelId="{BCC14B74-17BE-DF42-A46F-C8EE4CF3ECB5}" type="presParOf" srcId="{60F0FF25-2832-EC45-9BCF-D1B23ED17708}" destId="{D052BD66-8E32-0144-8493-C5A503F0DABE}" srcOrd="0" destOrd="0" presId="urn:microsoft.com/office/officeart/2005/8/layout/hierarchy2"/>
    <dgm:cxn modelId="{0B997FE8-36DA-584A-888E-8B6441889DFC}" type="presParOf" srcId="{52880B47-7A5C-974A-9C2A-3F64AB751D87}" destId="{EE8D8412-6500-4848-BF41-FEEF131328A2}" srcOrd="3" destOrd="0" presId="urn:microsoft.com/office/officeart/2005/8/layout/hierarchy2"/>
    <dgm:cxn modelId="{5378C904-044D-2840-830C-19E08BD587EA}" type="presParOf" srcId="{EE8D8412-6500-4848-BF41-FEEF131328A2}" destId="{E566252F-9099-844B-8977-FA3610AD15CF}" srcOrd="0" destOrd="0" presId="urn:microsoft.com/office/officeart/2005/8/layout/hierarchy2"/>
    <dgm:cxn modelId="{3135F012-178D-814C-9144-65A820DE7F76}" type="presParOf" srcId="{EE8D8412-6500-4848-BF41-FEEF131328A2}" destId="{8FACC9ED-9FBF-7042-8B74-18110191F5F9}" srcOrd="1" destOrd="0" presId="urn:microsoft.com/office/officeart/2005/8/layout/hierarchy2"/>
    <dgm:cxn modelId="{0CBD7786-9138-B841-947C-44BDB16799E4}" type="presParOf" srcId="{52880B47-7A5C-974A-9C2A-3F64AB751D87}" destId="{4A6A4477-9CFF-F248-942F-58EE8C828CD0}" srcOrd="4" destOrd="0" presId="urn:microsoft.com/office/officeart/2005/8/layout/hierarchy2"/>
    <dgm:cxn modelId="{8A478CC8-7690-424D-B13F-C33158115896}" type="presParOf" srcId="{4A6A4477-9CFF-F248-942F-58EE8C828CD0}" destId="{E66E802C-F843-F945-9BBE-26A72F401C37}" srcOrd="0" destOrd="0" presId="urn:microsoft.com/office/officeart/2005/8/layout/hierarchy2"/>
    <dgm:cxn modelId="{7FD54274-0201-2241-ABE8-DB19FDD48C50}" type="presParOf" srcId="{52880B47-7A5C-974A-9C2A-3F64AB751D87}" destId="{2AF792EB-2F92-3148-9EEC-70EB06B751B8}" srcOrd="5" destOrd="0" presId="urn:microsoft.com/office/officeart/2005/8/layout/hierarchy2"/>
    <dgm:cxn modelId="{A24266C7-1330-724D-8481-5EC98E6A8AEC}" type="presParOf" srcId="{2AF792EB-2F92-3148-9EEC-70EB06B751B8}" destId="{3C24DE5F-7A1A-2040-9F43-EFDC265DEF5A}" srcOrd="0" destOrd="0" presId="urn:microsoft.com/office/officeart/2005/8/layout/hierarchy2"/>
    <dgm:cxn modelId="{EADDF804-EABF-9145-B244-F7999188E898}" type="presParOf" srcId="{2AF792EB-2F92-3148-9EEC-70EB06B751B8}" destId="{1A5494E3-ABE3-8546-A883-65D3E56E3F1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EACB88-ED9C-46D7-818B-899A8C9D50B4}">
      <dsp:nvSpPr>
        <dsp:cNvPr id="0" name=""/>
        <dsp:cNvSpPr/>
      </dsp:nvSpPr>
      <dsp:spPr>
        <a:xfrm>
          <a:off x="0" y="2123270"/>
          <a:ext cx="1123355" cy="736520"/>
        </a:xfrm>
        <a:prstGeom prst="roundRect">
          <a:avLst>
            <a:gd name="adj" fmla="val 10000"/>
          </a:avLst>
        </a:prstGeom>
        <a:solidFill>
          <a:srgbClr val="003D93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딥러닝</a:t>
          </a:r>
          <a:endParaRPr lang="x-none" sz="1400" kern="12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21572" y="2144842"/>
        <a:ext cx="1080211" cy="693376"/>
      </dsp:txXfrm>
    </dsp:sp>
    <dsp:sp modelId="{E6E14229-9728-554F-A6C9-B9BB2CEE3AA2}">
      <dsp:nvSpPr>
        <dsp:cNvPr id="0" name=""/>
        <dsp:cNvSpPr/>
      </dsp:nvSpPr>
      <dsp:spPr>
        <a:xfrm rot="59427">
          <a:off x="1123318" y="2482422"/>
          <a:ext cx="485310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485310" y="1330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1353841" y="2483592"/>
        <a:ext cx="24265" cy="24265"/>
      </dsp:txXfrm>
    </dsp:sp>
    <dsp:sp modelId="{C4F4391C-5350-854B-8BCE-85A340AFB09C}">
      <dsp:nvSpPr>
        <dsp:cNvPr id="0" name=""/>
        <dsp:cNvSpPr/>
      </dsp:nvSpPr>
      <dsp:spPr>
        <a:xfrm>
          <a:off x="1608593" y="1162167"/>
          <a:ext cx="1709816" cy="2675504"/>
        </a:xfrm>
        <a:prstGeom prst="roundRect">
          <a:avLst>
            <a:gd name="adj" fmla="val 10000"/>
          </a:avLst>
        </a:prstGeom>
        <a:solidFill>
          <a:srgbClr val="003D93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역전파</a:t>
          </a:r>
          <a: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손실함수</a:t>
          </a:r>
          <a: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</a:t>
          </a: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 튜닝</a:t>
          </a:r>
          <a: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규제 등</a:t>
          </a:r>
          <a:b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이론 학습</a:t>
          </a:r>
          <a:b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endParaRPr lang="en-US" altLang="ko-KR" sz="1400" kern="12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텐서플로우</a:t>
          </a:r>
          <a:r>
            <a:rPr 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파이토치 등 프레임워크 활용 모델 구현</a:t>
          </a:r>
          <a:endParaRPr lang="x-none" sz="1400" kern="12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1658672" y="1212246"/>
        <a:ext cx="1609658" cy="2575346"/>
      </dsp:txXfrm>
    </dsp:sp>
    <dsp:sp modelId="{BB459265-A391-4EF4-B791-C029213F5FC4}">
      <dsp:nvSpPr>
        <dsp:cNvPr id="0" name=""/>
        <dsp:cNvSpPr/>
      </dsp:nvSpPr>
      <dsp:spPr>
        <a:xfrm rot="18780942">
          <a:off x="3040476" y="1847174"/>
          <a:ext cx="1749103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1749103" y="1330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x-none" sz="1400" kern="12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3871300" y="1816748"/>
        <a:ext cx="87455" cy="87455"/>
      </dsp:txXfrm>
    </dsp:sp>
    <dsp:sp modelId="{4A17592C-FED2-4D99-9779-3960304DDD45}">
      <dsp:nvSpPr>
        <dsp:cNvPr id="0" name=""/>
        <dsp:cNvSpPr/>
      </dsp:nvSpPr>
      <dsp:spPr>
        <a:xfrm>
          <a:off x="4511645" y="852773"/>
          <a:ext cx="1473040" cy="736520"/>
        </a:xfrm>
        <a:prstGeom prst="roundRect">
          <a:avLst>
            <a:gd name="adj" fmla="val 10000"/>
          </a:avLst>
        </a:prstGeom>
        <a:solidFill>
          <a:srgbClr val="003D93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CNN</a:t>
          </a:r>
          <a:endParaRPr lang="x-none" sz="1400" kern="12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4533217" y="874345"/>
        <a:ext cx="1429896" cy="693376"/>
      </dsp:txXfrm>
    </dsp:sp>
    <dsp:sp modelId="{76848044-E923-B448-8B5A-52CA801B522E}">
      <dsp:nvSpPr>
        <dsp:cNvPr id="0" name=""/>
        <dsp:cNvSpPr/>
      </dsp:nvSpPr>
      <dsp:spPr>
        <a:xfrm rot="18289469">
          <a:off x="5763401" y="784232"/>
          <a:ext cx="1031785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1031785" y="1330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253499" y="771739"/>
        <a:ext cx="51589" cy="51589"/>
      </dsp:txXfrm>
    </dsp:sp>
    <dsp:sp modelId="{4F3DFC04-088D-D340-90BB-2B37632A2B26}">
      <dsp:nvSpPr>
        <dsp:cNvPr id="0" name=""/>
        <dsp:cNvSpPr/>
      </dsp:nvSpPr>
      <dsp:spPr>
        <a:xfrm>
          <a:off x="6573901" y="5775"/>
          <a:ext cx="1473040" cy="736520"/>
        </a:xfrm>
        <a:prstGeom prst="roundRect">
          <a:avLst>
            <a:gd name="adj" fmla="val 10000"/>
          </a:avLst>
        </a:prstGeom>
        <a:solidFill>
          <a:srgbClr val="003D93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풀링</a:t>
          </a:r>
          <a: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, </a:t>
          </a: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합성곱</a:t>
          </a:r>
          <a:b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모델 컨셉 이해</a:t>
          </a:r>
          <a:endParaRPr lang="x-none" sz="1400" kern="12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595473" y="27347"/>
        <a:ext cx="1429896" cy="693376"/>
      </dsp:txXfrm>
    </dsp:sp>
    <dsp:sp modelId="{9EEEBA89-2D71-894C-867F-AF21CA1B5C96}">
      <dsp:nvSpPr>
        <dsp:cNvPr id="0" name=""/>
        <dsp:cNvSpPr/>
      </dsp:nvSpPr>
      <dsp:spPr>
        <a:xfrm>
          <a:off x="5984685" y="1207731"/>
          <a:ext cx="589216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589216" y="1330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264563" y="1206303"/>
        <a:ext cx="29460" cy="29460"/>
      </dsp:txXfrm>
    </dsp:sp>
    <dsp:sp modelId="{E6BBE1A8-84D2-D14F-BF96-EC40AECE5E4B}">
      <dsp:nvSpPr>
        <dsp:cNvPr id="0" name=""/>
        <dsp:cNvSpPr/>
      </dsp:nvSpPr>
      <dsp:spPr>
        <a:xfrm>
          <a:off x="6573901" y="852773"/>
          <a:ext cx="1473040" cy="736520"/>
        </a:xfrm>
        <a:prstGeom prst="roundRect">
          <a:avLst>
            <a:gd name="adj" fmla="val 10000"/>
          </a:avLst>
        </a:prstGeom>
        <a:solidFill>
          <a:srgbClr val="003D93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Object</a:t>
          </a:r>
          <a:b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Detection</a:t>
          </a:r>
          <a:endParaRPr lang="x-none" sz="1400" kern="12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595473" y="874345"/>
        <a:ext cx="1429896" cy="693376"/>
      </dsp:txXfrm>
    </dsp:sp>
    <dsp:sp modelId="{5CB5914A-223C-7D40-BB12-9F29E172A265}">
      <dsp:nvSpPr>
        <dsp:cNvPr id="0" name=""/>
        <dsp:cNvSpPr/>
      </dsp:nvSpPr>
      <dsp:spPr>
        <a:xfrm rot="3310531">
          <a:off x="5763401" y="1631230"/>
          <a:ext cx="1031785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1031785" y="1330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253499" y="1618737"/>
        <a:ext cx="51589" cy="51589"/>
      </dsp:txXfrm>
    </dsp:sp>
    <dsp:sp modelId="{1C6E21AE-A7CD-F746-9839-020C2E8E3095}">
      <dsp:nvSpPr>
        <dsp:cNvPr id="0" name=""/>
        <dsp:cNvSpPr/>
      </dsp:nvSpPr>
      <dsp:spPr>
        <a:xfrm>
          <a:off x="6573901" y="1699771"/>
          <a:ext cx="1473040" cy="736520"/>
        </a:xfrm>
        <a:prstGeom prst="roundRect">
          <a:avLst>
            <a:gd name="adj" fmla="val 10000"/>
          </a:avLst>
        </a:prstGeom>
        <a:solidFill>
          <a:srgbClr val="003D93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관심 분야</a:t>
          </a:r>
          <a:b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모델 개발</a:t>
          </a:r>
          <a:endParaRPr lang="x-none" sz="1400" kern="12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595473" y="1721343"/>
        <a:ext cx="1429896" cy="693376"/>
      </dsp:txXfrm>
    </dsp:sp>
    <dsp:sp modelId="{26F26529-4A24-1841-93F5-765366744B6B}">
      <dsp:nvSpPr>
        <dsp:cNvPr id="0" name=""/>
        <dsp:cNvSpPr/>
      </dsp:nvSpPr>
      <dsp:spPr>
        <a:xfrm rot="2796403">
          <a:off x="3046591" y="3117671"/>
          <a:ext cx="1736873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1736873" y="1330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3871605" y="3087551"/>
        <a:ext cx="86843" cy="86843"/>
      </dsp:txXfrm>
    </dsp:sp>
    <dsp:sp modelId="{9FA98C4A-185E-5140-AE37-C4C843BD9338}">
      <dsp:nvSpPr>
        <dsp:cNvPr id="0" name=""/>
        <dsp:cNvSpPr/>
      </dsp:nvSpPr>
      <dsp:spPr>
        <a:xfrm>
          <a:off x="4511645" y="3393767"/>
          <a:ext cx="1473040" cy="736520"/>
        </a:xfrm>
        <a:prstGeom prst="roundRect">
          <a:avLst>
            <a:gd name="adj" fmla="val 10000"/>
          </a:avLst>
        </a:prstGeom>
        <a:solidFill>
          <a:srgbClr val="003D93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RNN </a:t>
          </a:r>
          <a:endParaRPr lang="x-none" sz="1400" kern="12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4533217" y="3415339"/>
        <a:ext cx="1429896" cy="693376"/>
      </dsp:txXfrm>
    </dsp:sp>
    <dsp:sp modelId="{544D3B44-C7D2-40CE-9AA0-429E37D9CBAF}">
      <dsp:nvSpPr>
        <dsp:cNvPr id="0" name=""/>
        <dsp:cNvSpPr/>
      </dsp:nvSpPr>
      <dsp:spPr>
        <a:xfrm rot="18289469">
          <a:off x="5763401" y="3325226"/>
          <a:ext cx="1031785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1031785" y="1330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x-none" sz="1400" kern="12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253499" y="3312733"/>
        <a:ext cx="51589" cy="51589"/>
      </dsp:txXfrm>
    </dsp:sp>
    <dsp:sp modelId="{0EB8EB52-3D5F-46F8-905E-AFD699BA8FA9}">
      <dsp:nvSpPr>
        <dsp:cNvPr id="0" name=""/>
        <dsp:cNvSpPr/>
      </dsp:nvSpPr>
      <dsp:spPr>
        <a:xfrm>
          <a:off x="6573901" y="2546769"/>
          <a:ext cx="1473040" cy="736520"/>
        </a:xfrm>
        <a:prstGeom prst="roundRect">
          <a:avLst>
            <a:gd name="adj" fmla="val 10000"/>
          </a:avLst>
        </a:prstGeom>
        <a:solidFill>
          <a:srgbClr val="003D93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LSTM</a:t>
          </a:r>
          <a:br>
            <a:rPr 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GRU</a:t>
          </a:r>
          <a:endParaRPr lang="x-none" sz="1400" kern="12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595473" y="2568341"/>
        <a:ext cx="1429896" cy="693376"/>
      </dsp:txXfrm>
    </dsp:sp>
    <dsp:sp modelId="{60F0FF25-2832-EC45-9BCF-D1B23ED17708}">
      <dsp:nvSpPr>
        <dsp:cNvPr id="0" name=""/>
        <dsp:cNvSpPr/>
      </dsp:nvSpPr>
      <dsp:spPr>
        <a:xfrm>
          <a:off x="5984685" y="3748725"/>
          <a:ext cx="589216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589216" y="1330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264563" y="3747297"/>
        <a:ext cx="29460" cy="29460"/>
      </dsp:txXfrm>
    </dsp:sp>
    <dsp:sp modelId="{E566252F-9099-844B-8977-FA3610AD15CF}">
      <dsp:nvSpPr>
        <dsp:cNvPr id="0" name=""/>
        <dsp:cNvSpPr/>
      </dsp:nvSpPr>
      <dsp:spPr>
        <a:xfrm>
          <a:off x="6573901" y="3393767"/>
          <a:ext cx="1473040" cy="736520"/>
        </a:xfrm>
        <a:prstGeom prst="roundRect">
          <a:avLst>
            <a:gd name="adj" fmla="val 10000"/>
          </a:avLst>
        </a:prstGeom>
        <a:solidFill>
          <a:srgbClr val="003D93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NLP</a:t>
          </a:r>
          <a:br>
            <a:rPr 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감성 분석</a:t>
          </a:r>
          <a:endParaRPr lang="en-US" sz="1400" kern="12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595473" y="3415339"/>
        <a:ext cx="1429896" cy="693376"/>
      </dsp:txXfrm>
    </dsp:sp>
    <dsp:sp modelId="{4A6A4477-9CFF-F248-942F-58EE8C828CD0}">
      <dsp:nvSpPr>
        <dsp:cNvPr id="0" name=""/>
        <dsp:cNvSpPr/>
      </dsp:nvSpPr>
      <dsp:spPr>
        <a:xfrm rot="3310531">
          <a:off x="5763401" y="4172224"/>
          <a:ext cx="1031785" cy="26604"/>
        </a:xfrm>
        <a:custGeom>
          <a:avLst/>
          <a:gdLst/>
          <a:ahLst/>
          <a:cxnLst/>
          <a:rect l="0" t="0" r="0" b="0"/>
          <a:pathLst>
            <a:path>
              <a:moveTo>
                <a:pt x="0" y="13302"/>
              </a:moveTo>
              <a:lnTo>
                <a:pt x="1031785" y="1330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253499" y="4159731"/>
        <a:ext cx="51589" cy="51589"/>
      </dsp:txXfrm>
    </dsp:sp>
    <dsp:sp modelId="{3C24DE5F-7A1A-2040-9F43-EFDC265DEF5A}">
      <dsp:nvSpPr>
        <dsp:cNvPr id="0" name=""/>
        <dsp:cNvSpPr/>
      </dsp:nvSpPr>
      <dsp:spPr>
        <a:xfrm>
          <a:off x="6573901" y="4240765"/>
          <a:ext cx="1473040" cy="736520"/>
        </a:xfrm>
        <a:prstGeom prst="roundRect">
          <a:avLst>
            <a:gd name="adj" fmla="val 10000"/>
          </a:avLst>
        </a:prstGeom>
        <a:solidFill>
          <a:srgbClr val="003D93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관심 분야</a:t>
          </a:r>
          <a:br>
            <a:rPr lang="en-US" altLang="ko-KR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</a:br>
          <a:r>
            <a:rPr lang="ko-KR" altLang="en-US" sz="1400" kern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rPr>
            <a:t>모델 개발</a:t>
          </a:r>
          <a:endParaRPr lang="en-US" sz="1400" kern="1200" dirty="0">
            <a:solidFill>
              <a:schemeClr val="bg1"/>
            </a:solidFill>
            <a:latin typeface="나눔고딕" panose="020D0604000000000000" pitchFamily="50" charset="-127"/>
            <a:ea typeface="나눔고딕" panose="020D0604000000000000" pitchFamily="50" charset="-127"/>
          </a:endParaRPr>
        </a:p>
      </dsp:txBody>
      <dsp:txXfrm>
        <a:off x="6595473" y="4262337"/>
        <a:ext cx="1429896" cy="6933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3C6EAB-64D7-4346-AFE9-5F949BED02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D1F9B2-3DE1-4DD5-9830-603EBFE20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D2EF50-3145-4F74-B0D3-1EFD58427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F8F33A-D002-4F12-84E0-977E57ED7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B04F04-A1C9-4ED8-B89F-476B77C44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924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213FC-0ABA-4570-BD44-B673D5C8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D2534D-02D6-4633-9F74-A55A36A7F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8BEB4-366E-44F7-A340-B587AEE79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BE8E5F-14E8-4065-8167-A36A5FF6A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CBA2E5-5F31-4B41-BABF-520A1ABFE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407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1523415-B057-46D1-942C-EBC564E183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59195F1-C1B7-44B2-99B0-60A61F7635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BC93F2-B916-42F9-BAC2-4DC43C720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AC188D-56EA-4489-85F2-77A38E90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236B2F-0C68-445F-94CC-7312FB234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990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4490FE-F7B1-4600-A04F-59DF3E899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14A124-C169-4B47-ADF3-E87FA4801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41DC95-0F80-418A-8584-BC2812F27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195B6F-EEC0-4A60-A905-38E8175B6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C3475-70EB-4B6B-9D30-1C1696C73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447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0E88C5-E078-4B22-B274-332CEC26B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45D7F0-BBB8-448E-9B77-F7A0B8D68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7C80D9-DB44-4F99-8D6B-A67A475FB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16CBA0-C49F-41C0-8F29-7ABE733A7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AEEFE3-D47F-4E73-9848-7AD598382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665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6DED4A-60DE-465D-B296-F450F70F5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FE9FFF-86FF-4C34-944C-0B83D0E358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57EBBF-D34C-4FF2-9AC2-DC2F3BFBB6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4C300C-BCC2-4D3D-9BC3-6839F469E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5F6783-0FA7-4004-8BF4-BC566428A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7D5341-3DB7-4FB0-A178-68754FA8E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3492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0F73D-7603-41D8-B18F-5E7E7106E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CEBABA-3D19-4B02-98C5-DA1F85E47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58425A9-BD2E-4EB9-9DCC-D715E36858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7BA625-A692-4215-BDF6-DB6AF046A2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FF9B04-F6E1-4259-B369-BE56DB6BB3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4486710-F2E7-49D4-8AE5-73CB44E69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92B7F7-5271-4115-9B55-4EC8BAA21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A31355-AF88-4851-AF71-32FA75F93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919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0A7BBB-E329-4992-BB4C-FCE723F2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596685-5EF4-41CF-9A49-8332047D1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6A318DD-22D7-40D7-848F-48B04417B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787126-C9EF-454D-AF69-A95E72739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055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871057-B2B4-4C0C-9D76-A6C97287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976A48A-339D-4456-974E-661D5C9E8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F7D3792-E2D2-461F-BA0A-3A0264CCF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063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641F55-947B-4A3B-8D37-5935C84A0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C50AEC-6AE9-469B-B99B-7772AEEE0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30ABF0-73CB-4BD0-9719-344C582C13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0AC90C-4205-4E3E-A76B-82BF89F63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E6BF20-86C4-4B82-8733-CA9D7800D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CAE506-5808-415C-A731-92B8BD666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362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0AB52-4BD3-418F-B0F7-F361350BF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7DA62DC-BDA6-4778-B75D-0E8BFDECC8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1E6C1F-F7B7-4795-982F-BBD4A1BB2A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896272-0A2A-47B7-8B84-F93EBD911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5E6512-4235-4B05-BB7D-92DA93A1B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545BB9-48AF-4C02-9B2C-929A87ECF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477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0828996-D0DA-442B-8254-5AA975EB8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FE9B72-FC51-4B06-8C6D-1BCE000A0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22D231-6350-4A98-9B97-E87A6948EB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C5EF5-FF32-4259-898B-F4C16F592B69}" type="datetimeFigureOut">
              <a:rPr lang="ko-KR" altLang="en-US" smtClean="0"/>
              <a:t>20-09-11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B0566F-5DB0-42D6-A58D-BB863E1146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6FE4D7-DF86-4728-92E7-A98FC3F844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46C0A-B270-4B4E-BC1A-5FAB862D0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120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mabu.newscloud.sbs.co.kr/20161116choinetwork/web/index.html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introtodeeplearning.com/" TargetMode="Externa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hyperlink" Target="https://www.youtube.com/watch?v=PySo_6S4ZAg&amp;list=PLoROMvodv4rOABXSygHTsbvUz4G_YQhOb" TargetMode="External"/><Relationship Id="rId4" Type="http://schemas.openxmlformats.org/officeDocument/2006/relationships/diagramLayout" Target="../diagrams/layout1.xml"/><Relationship Id="rId9" Type="http://schemas.openxmlformats.org/officeDocument/2006/relationships/hyperlink" Target="https://medium.com/@SeoJaeDuk/archived-post-mit-ai-deep-learning-yoshua-bengio-677a1d935f68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36B79EB1-8319-44B7-B820-C52950EC28D8}"/>
              </a:ext>
            </a:extLst>
          </p:cNvPr>
          <p:cNvGrpSpPr/>
          <p:nvPr/>
        </p:nvGrpSpPr>
        <p:grpSpPr>
          <a:xfrm>
            <a:off x="4820490" y="2963167"/>
            <a:ext cx="2651688" cy="1980560"/>
            <a:chOff x="4770154" y="3013501"/>
            <a:chExt cx="2651688" cy="1980560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68D63A3-FE69-4E95-84FA-CE150D379EC5}"/>
                </a:ext>
              </a:extLst>
            </p:cNvPr>
            <p:cNvGrpSpPr/>
            <p:nvPr/>
          </p:nvGrpSpPr>
          <p:grpSpPr>
            <a:xfrm>
              <a:off x="4938470" y="3013501"/>
              <a:ext cx="2315057" cy="830997"/>
              <a:chOff x="4938471" y="3105835"/>
              <a:chExt cx="2315057" cy="83099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EC78102-8B5B-41EA-B9A9-0EE053676D52}"/>
                  </a:ext>
                </a:extLst>
              </p:cNvPr>
              <p:cNvSpPr txBox="1"/>
              <p:nvPr/>
            </p:nvSpPr>
            <p:spPr>
              <a:xfrm>
                <a:off x="4938471" y="3105835"/>
                <a:ext cx="231505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dirty="0" err="1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캡스톤</a:t>
                </a:r>
                <a:r>
                  <a:rPr lang="ko-KR" altLang="en-US" sz="28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디자인</a:t>
                </a:r>
                <a:endParaRPr lang="en-US" altLang="ko-KR" sz="28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EA2878D-4926-4196-8B17-A5867FAAF6EF}"/>
                  </a:ext>
                </a:extLst>
              </p:cNvPr>
              <p:cNvSpPr txBox="1"/>
              <p:nvPr/>
            </p:nvSpPr>
            <p:spPr>
              <a:xfrm>
                <a:off x="5513148" y="3629055"/>
                <a:ext cx="116570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2020.09.11</a:t>
                </a:r>
                <a:endParaRPr lang="ko-KR" altLang="en-US" sz="14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28B5EA5-C0BC-41E8-B490-9AF9E7295E36}"/>
                </a:ext>
              </a:extLst>
            </p:cNvPr>
            <p:cNvSpPr txBox="1"/>
            <p:nvPr/>
          </p:nvSpPr>
          <p:spPr>
            <a:xfrm>
              <a:off x="4770154" y="4686284"/>
              <a:ext cx="26516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고지형</a:t>
              </a:r>
              <a:r>
                <a:rPr lang="en-US" altLang="ko-KR" sz="14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1400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김양기</a:t>
              </a:r>
              <a:r>
                <a:rPr lang="ko-KR" altLang="en-US" sz="14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박진수   </a:t>
              </a:r>
              <a:r>
                <a:rPr lang="ko-KR" altLang="en-US" sz="1400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안나민</a:t>
              </a:r>
              <a:endPara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9" name="Picture 2" descr="서울시립대학교 로고">
            <a:extLst>
              <a:ext uri="{FF2B5EF4-FFF2-40B4-BE49-F238E27FC236}">
                <a16:creationId xmlns:a16="http://schemas.microsoft.com/office/drawing/2014/main" id="{764464A9-FB43-4E48-A215-98A70DB49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0817" y="6203615"/>
            <a:ext cx="1636324" cy="465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679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서울시립대학교 로고">
            <a:extLst>
              <a:ext uri="{FF2B5EF4-FFF2-40B4-BE49-F238E27FC236}">
                <a16:creationId xmlns:a16="http://schemas.microsoft.com/office/drawing/2014/main" id="{030C4920-87BB-4869-8866-B3610F7EB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0817" y="6203615"/>
            <a:ext cx="1636324" cy="465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0ABE05-911A-4291-8C4D-20C2BAB5FBF2}"/>
              </a:ext>
            </a:extLst>
          </p:cNvPr>
          <p:cNvSpPr txBox="1"/>
          <p:nvPr/>
        </p:nvSpPr>
        <p:spPr>
          <a:xfrm>
            <a:off x="206465" y="139816"/>
            <a:ext cx="1771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429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관심 분야 설정</a:t>
            </a: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9199EA88-30BC-43A8-A4AE-2092CB5E0DA8}"/>
              </a:ext>
            </a:extLst>
          </p:cNvPr>
          <p:cNvSpPr/>
          <p:nvPr/>
        </p:nvSpPr>
        <p:spPr>
          <a:xfrm>
            <a:off x="5705912" y="3219216"/>
            <a:ext cx="780176" cy="721453"/>
          </a:xfrm>
          <a:prstGeom prst="rightArrow">
            <a:avLst/>
          </a:prstGeom>
          <a:solidFill>
            <a:srgbClr val="0142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D2887D1-1FBC-4B2C-9B9B-77A5B58694D6}"/>
              </a:ext>
            </a:extLst>
          </p:cNvPr>
          <p:cNvGrpSpPr/>
          <p:nvPr/>
        </p:nvGrpSpPr>
        <p:grpSpPr>
          <a:xfrm>
            <a:off x="828197" y="1614116"/>
            <a:ext cx="4187954" cy="4158345"/>
            <a:chOff x="836252" y="1727463"/>
            <a:chExt cx="4187954" cy="415834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24A363D-1690-48AF-ABE0-7141446AC159}"/>
                </a:ext>
              </a:extLst>
            </p:cNvPr>
            <p:cNvSpPr txBox="1"/>
            <p:nvPr/>
          </p:nvSpPr>
          <p:spPr>
            <a:xfrm>
              <a:off x="2279544" y="2299345"/>
              <a:ext cx="2744662" cy="7540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“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뉴스 기사 데이터 기반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인물관계도 생성 모델 개발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”</a:t>
              </a:r>
              <a:b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en-US" altLang="ko-KR" sz="1100" dirty="0">
                  <a:latin typeface="나눔고딕" panose="020D0604000000000000" pitchFamily="50" charset="-127"/>
                  <a:ea typeface="나눔고딕" panose="020D0604000000000000" pitchFamily="50" charset="-127"/>
                  <a:hlinkClick r:id="rId3"/>
                </a:rPr>
                <a:t>reference:</a:t>
              </a:r>
              <a:r>
                <a:rPr lang="ko-KR" altLang="en-US" sz="1100" dirty="0">
                  <a:latin typeface="나눔고딕" panose="020D0604000000000000" pitchFamily="50" charset="-127"/>
                  <a:ea typeface="나눔고딕" panose="020D0604000000000000" pitchFamily="50" charset="-127"/>
                  <a:hlinkClick r:id="rId3"/>
                </a:rPr>
                <a:t> 박근혜</a:t>
              </a:r>
              <a:r>
                <a:rPr lang="en-US" altLang="ko-KR" sz="1100" dirty="0">
                  <a:latin typeface="나눔고딕" panose="020D0604000000000000" pitchFamily="50" charset="-127"/>
                  <a:ea typeface="나눔고딕" panose="020D0604000000000000" pitchFamily="50" charset="-127"/>
                  <a:hlinkClick r:id="rId3"/>
                </a:rPr>
                <a:t>-</a:t>
              </a:r>
              <a:r>
                <a:rPr lang="ko-KR" altLang="en-US" sz="1100" dirty="0" err="1">
                  <a:latin typeface="나눔고딕" panose="020D0604000000000000" pitchFamily="50" charset="-127"/>
                  <a:ea typeface="나눔고딕" panose="020D0604000000000000" pitchFamily="50" charset="-127"/>
                  <a:hlinkClick r:id="rId3"/>
                </a:rPr>
                <a:t>최순실</a:t>
              </a:r>
              <a:r>
                <a:rPr lang="ko-KR" altLang="en-US" sz="1100" dirty="0">
                  <a:latin typeface="나눔고딕" panose="020D0604000000000000" pitchFamily="50" charset="-127"/>
                  <a:ea typeface="나눔고딕" panose="020D0604000000000000" pitchFamily="50" charset="-127"/>
                  <a:hlinkClick r:id="rId3"/>
                </a:rPr>
                <a:t> 국정농단 관계도</a:t>
              </a:r>
              <a:endPara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2467CC4-3123-4900-ABEF-B7F7712FE506}"/>
                </a:ext>
              </a:extLst>
            </p:cNvPr>
            <p:cNvSpPr txBox="1"/>
            <p:nvPr/>
          </p:nvSpPr>
          <p:spPr>
            <a:xfrm>
              <a:off x="1384399" y="1727463"/>
              <a:ext cx="16145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“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감정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-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인지 </a:t>
              </a:r>
              <a:r>
                <a:rPr lang="ko-KR" altLang="en-US" sz="1600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챗봇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”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E9E768E-848F-4F95-A568-125655DE7AAA}"/>
                </a:ext>
              </a:extLst>
            </p:cNvPr>
            <p:cNvSpPr txBox="1"/>
            <p:nvPr/>
          </p:nvSpPr>
          <p:spPr>
            <a:xfrm>
              <a:off x="836252" y="3332563"/>
              <a:ext cx="241123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“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풍자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반어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은유 등</a:t>
              </a:r>
              <a:endPara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ko-KR" altLang="en-US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함축 표현 구별 기능 개선</a:t>
              </a:r>
              <a:r>
                <a:rPr lang="en-US" altLang="ko-KR" sz="16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”</a:t>
              </a: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C48830B-E80C-4B24-994D-AD58DCD289A1}"/>
                </a:ext>
              </a:extLst>
            </p:cNvPr>
            <p:cNvGrpSpPr/>
            <p:nvPr/>
          </p:nvGrpSpPr>
          <p:grpSpPr>
            <a:xfrm>
              <a:off x="1907647" y="4223573"/>
              <a:ext cx="3116559" cy="1662235"/>
              <a:chOff x="1114159" y="4655186"/>
              <a:chExt cx="3116559" cy="1662235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EDF3CAF-0373-4E9D-9CC1-1BD477312431}"/>
                  </a:ext>
                </a:extLst>
              </p:cNvPr>
              <p:cNvSpPr txBox="1"/>
              <p:nvPr/>
            </p:nvSpPr>
            <p:spPr>
              <a:xfrm>
                <a:off x="1114159" y="4655186"/>
                <a:ext cx="311655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6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“OCR(</a:t>
                </a:r>
                <a:r>
                  <a:rPr lang="ko-KR" altLang="en-US" sz="16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광학 문자 인식</a:t>
                </a:r>
                <a:r>
                  <a:rPr lang="en-US" altLang="ko-KR" sz="16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 </a:t>
                </a:r>
                <a:r>
                  <a:rPr lang="ko-KR" altLang="en-US" sz="16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모델 개발</a:t>
                </a:r>
                <a:r>
                  <a:rPr lang="en-US" altLang="ko-KR" sz="16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”</a:t>
                </a:r>
              </a:p>
            </p:txBody>
          </p:sp>
          <p:pic>
            <p:nvPicPr>
              <p:cNvPr id="3074" name="Picture 2" descr="딥러닝을 활용한 한글문장 OCR 프로젝트. 2019년 4월부터 10월까지 6개월동안 딥러닝 개인프로젝트를 진행했고… | by  Sunwoo Park | Medium">
                <a:extLst>
                  <a:ext uri="{FF2B5EF4-FFF2-40B4-BE49-F238E27FC236}">
                    <a16:creationId xmlns:a16="http://schemas.microsoft.com/office/drawing/2014/main" id="{7BB97A27-DB7C-46BC-9A09-F62871D065A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63960" y="5074648"/>
                <a:ext cx="2816953" cy="12427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607CD37C-966C-4EC6-A0FB-58BBADC69FF8}"/>
              </a:ext>
            </a:extLst>
          </p:cNvPr>
          <p:cNvCxnSpPr/>
          <p:nvPr/>
        </p:nvCxnSpPr>
        <p:spPr>
          <a:xfrm>
            <a:off x="0" y="679508"/>
            <a:ext cx="12264705" cy="0"/>
          </a:xfrm>
          <a:prstGeom prst="line">
            <a:avLst/>
          </a:prstGeom>
          <a:ln w="38100">
            <a:solidFill>
              <a:srgbClr val="014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93F4962-5E72-46C4-88F6-7D25E06DF0EA}"/>
              </a:ext>
            </a:extLst>
          </p:cNvPr>
          <p:cNvSpPr txBox="1"/>
          <p:nvPr/>
        </p:nvSpPr>
        <p:spPr>
          <a:xfrm>
            <a:off x="7175851" y="2918222"/>
            <a:ext cx="417934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텍스트 데이터 관련 모델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RNN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이미지 데이터 관련 모델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CNN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딥러닝 학습은 공통적으로 필요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함께 딥러닝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또는 </a:t>
            </a:r>
            <a:r>
              <a:rPr lang="ko-KR" altLang="en-US" sz="16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머신러닝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기본 지식 학습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이후 관심 분야 구체적 설정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7055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서울시립대학교 로고">
            <a:extLst>
              <a:ext uri="{FF2B5EF4-FFF2-40B4-BE49-F238E27FC236}">
                <a16:creationId xmlns:a16="http://schemas.microsoft.com/office/drawing/2014/main" id="{030C4920-87BB-4869-8866-B3610F7EB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0817" y="6203615"/>
            <a:ext cx="1636324" cy="465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0ABE05-911A-4291-8C4D-20C2BAB5FBF2}"/>
              </a:ext>
            </a:extLst>
          </p:cNvPr>
          <p:cNvSpPr txBox="1"/>
          <p:nvPr/>
        </p:nvSpPr>
        <p:spPr>
          <a:xfrm>
            <a:off x="206465" y="139816"/>
            <a:ext cx="1771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4296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향후 학습 계획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607CD37C-966C-4EC6-A0FB-58BBADC69FF8}"/>
              </a:ext>
            </a:extLst>
          </p:cNvPr>
          <p:cNvCxnSpPr/>
          <p:nvPr/>
        </p:nvCxnSpPr>
        <p:spPr>
          <a:xfrm>
            <a:off x="0" y="679508"/>
            <a:ext cx="12264705" cy="0"/>
          </a:xfrm>
          <a:prstGeom prst="line">
            <a:avLst/>
          </a:prstGeom>
          <a:ln w="38100">
            <a:solidFill>
              <a:srgbClr val="014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6DA5191-974B-4A5E-81A5-2B8B86E7C496}"/>
              </a:ext>
            </a:extLst>
          </p:cNvPr>
          <p:cNvGrpSpPr/>
          <p:nvPr/>
        </p:nvGrpSpPr>
        <p:grpSpPr>
          <a:xfrm>
            <a:off x="1822508" y="1287579"/>
            <a:ext cx="8546984" cy="4983061"/>
            <a:chOff x="1858860" y="1321134"/>
            <a:chExt cx="8546984" cy="4983061"/>
          </a:xfrm>
        </p:grpSpPr>
        <p:graphicFrame>
          <p:nvGraphicFramePr>
            <p:cNvPr id="5" name="Diagram 4">
              <a:extLst>
                <a:ext uri="{FF2B5EF4-FFF2-40B4-BE49-F238E27FC236}">
                  <a16:creationId xmlns:a16="http://schemas.microsoft.com/office/drawing/2014/main" id="{BB686801-045E-4807-948F-11EAAAA35B2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364461103"/>
                </p:ext>
              </p:extLst>
            </p:nvPr>
          </p:nvGraphicFramePr>
          <p:xfrm>
            <a:off x="1858860" y="1321134"/>
            <a:ext cx="8546984" cy="498306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AFCE9015-6986-4672-8A87-1AB5426382E2}"/>
                </a:ext>
              </a:extLst>
            </p:cNvPr>
            <p:cNvCxnSpPr>
              <a:cxnSpLocks/>
            </p:cNvCxnSpPr>
            <p:nvPr/>
          </p:nvCxnSpPr>
          <p:spPr>
            <a:xfrm>
              <a:off x="5838738" y="2105636"/>
              <a:ext cx="0" cy="419855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FEF9892-136B-420E-8D68-78A40FBCF447}"/>
                </a:ext>
              </a:extLst>
            </p:cNvPr>
            <p:cNvSpPr txBox="1"/>
            <p:nvPr/>
          </p:nvSpPr>
          <p:spPr>
            <a:xfrm>
              <a:off x="5313594" y="1390220"/>
              <a:ext cx="10502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rgbClr val="FF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관심분야</a:t>
              </a:r>
              <a:endParaRPr lang="en-US" altLang="ko-KR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ko-KR" altLang="en-US" dirty="0">
                  <a:solidFill>
                    <a:srgbClr val="FF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구체화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78333F2-752B-40D8-A914-BFAB728A4F1B}"/>
              </a:ext>
            </a:extLst>
          </p:cNvPr>
          <p:cNvSpPr txBox="1"/>
          <p:nvPr/>
        </p:nvSpPr>
        <p:spPr>
          <a:xfrm>
            <a:off x="3163695" y="5224336"/>
            <a:ext cx="222208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  <a:hlinkClick r:id="rId8"/>
              </a:rPr>
              <a:t>MIT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  <a:hlinkClick r:id="rId8"/>
              </a:rPr>
              <a:t> </a:t>
            </a: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  <a:hlinkClick r:id="rId8"/>
              </a:rPr>
              <a:t>Introduction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  <a:hlinkClick r:id="rId8"/>
              </a:rPr>
              <a:t> </a:t>
            </a: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  <a:hlinkClick r:id="rId8"/>
              </a:rPr>
              <a:t>to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  <a:hlinkClick r:id="rId8"/>
              </a:rPr>
              <a:t> </a:t>
            </a: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  <a:hlinkClick r:id="rId8"/>
              </a:rPr>
              <a:t>Deep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  <a:hlinkClick r:id="rId8"/>
              </a:rPr>
              <a:t> </a:t>
            </a: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  <a:hlinkClick r:id="rId8"/>
              </a:rPr>
              <a:t>Learning</a:t>
            </a:r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  <a:hlinkClick r:id="rId9"/>
              </a:rPr>
              <a:t>MIT AI: Deep Learning</a:t>
            </a:r>
            <a:b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  <a:hlinkClick r:id="rId10"/>
              </a:rPr>
              <a:t>Stanford CS230: Deep Learning</a:t>
            </a:r>
            <a:endParaRPr lang="ko-KR" altLang="en-US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7104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C78102-8B5B-41EA-B9A9-0EE053676D52}"/>
              </a:ext>
            </a:extLst>
          </p:cNvPr>
          <p:cNvSpPr txBox="1"/>
          <p:nvPr/>
        </p:nvSpPr>
        <p:spPr>
          <a:xfrm>
            <a:off x="5158082" y="3167390"/>
            <a:ext cx="1875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감사합니다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9" name="Picture 2" descr="서울시립대학교 로고">
            <a:extLst>
              <a:ext uri="{FF2B5EF4-FFF2-40B4-BE49-F238E27FC236}">
                <a16:creationId xmlns:a16="http://schemas.microsoft.com/office/drawing/2014/main" id="{764464A9-FB43-4E48-A215-98A70DB49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0817" y="6203615"/>
            <a:ext cx="1636324" cy="465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9498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159</Words>
  <Application>Microsoft Office PowerPoint</Application>
  <PresentationFormat>와이드스크린</PresentationFormat>
  <Paragraphs>32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Arial</vt:lpstr>
      <vt:lpstr>나눔고딕 ExtraBold</vt:lpstr>
      <vt:lpstr>맑은 고딕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silkstaff@office.uos.ac.kr</dc:creator>
  <cp:lastModifiedBy>silkstaff@office.uos.ac.kr</cp:lastModifiedBy>
  <cp:revision>2</cp:revision>
  <dcterms:created xsi:type="dcterms:W3CDTF">2020-09-11T01:38:20Z</dcterms:created>
  <dcterms:modified xsi:type="dcterms:W3CDTF">2020-09-11T02:37:37Z</dcterms:modified>
</cp:coreProperties>
</file>

<file path=docProps/thumbnail.jpeg>
</file>